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8"/>
  </p:notesMasterIdLst>
  <p:sldIdLst>
    <p:sldId id="274" r:id="rId2"/>
    <p:sldId id="268" r:id="rId3"/>
    <p:sldId id="277" r:id="rId4"/>
    <p:sldId id="278" r:id="rId5"/>
    <p:sldId id="270" r:id="rId6"/>
    <p:sldId id="273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6"/>
  </p:normalViewPr>
  <p:slideViewPr>
    <p:cSldViewPr snapToGrid="0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0DE300-6AEF-4F69-BAA3-560DA192B24E}" type="doc">
      <dgm:prSet loTypeId="urn:microsoft.com/office/officeart/2008/layout/VerticalCurvedList" loCatId="list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fr-FR"/>
        </a:p>
      </dgm:t>
    </dgm:pt>
    <dgm:pt modelId="{A3034EA0-5A6A-4819-9FCD-A5E7FE4B730D}">
      <dgm:prSet phldrT="[Texte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fr-FR" sz="2000" b="1" dirty="0">
              <a:latin typeface="Calibri" panose="020F0502020204030204" pitchFamily="34" charset="0"/>
              <a:cs typeface="Calibri" panose="020F0502020204030204" pitchFamily="34" charset="0"/>
            </a:rPr>
            <a:t>PRODUIT 1 : Au sein des mécanismes multi-acteurs locaux, les capacités des acteurs sont     </a:t>
          </a:r>
          <a:br>
            <a:rPr lang="fr-FR" sz="2000" b="1" dirty="0"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fr-FR" sz="2000" b="1" dirty="0">
              <a:latin typeface="Calibri" panose="020F0502020204030204" pitchFamily="34" charset="0"/>
              <a:cs typeface="Calibri" panose="020F0502020204030204" pitchFamily="34" charset="0"/>
            </a:rPr>
            <a:t>  renforcées sur l’accès des groupes vulnérables (femmes, jeunes, éleveurs pastoraux) à la terre, </a:t>
          </a:r>
          <a:br>
            <a:rPr lang="fr-FR" sz="2000" b="1" dirty="0"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fr-FR" sz="2000" b="1" dirty="0">
              <a:latin typeface="Calibri" panose="020F0502020204030204" pitchFamily="34" charset="0"/>
              <a:cs typeface="Calibri" panose="020F0502020204030204" pitchFamily="34" charset="0"/>
            </a:rPr>
            <a:t>  aux RN pour une meilleure inclusion, sur la prévention des conflits et l’évaluation des résultats des activités est réalisé</a:t>
          </a:r>
          <a:endParaRPr lang="fr-FR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076D27-D26D-41CC-A1AF-5823F9E07E14}" type="parTrans" cxnId="{CF9CB475-ACD5-42D2-BB8D-B349CF2DF3EB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80CB49-7484-4537-9A31-BCC3511AC4A2}" type="sibTrans" cxnId="{CF9CB475-ACD5-42D2-BB8D-B349CF2DF3EB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F3DF36-B0F6-48F4-A787-28BF4650F5B9}">
      <dgm:prSet custT="1"/>
      <dgm:spPr/>
      <dgm:t>
        <a:bodyPr/>
        <a:lstStyle/>
        <a:p>
          <a:r>
            <a:rPr lang="fr-FR" sz="2100" dirty="0">
              <a:latin typeface="Calibri" panose="020F0502020204030204" pitchFamily="34" charset="0"/>
              <a:cs typeface="Calibri" panose="020F0502020204030204" pitchFamily="34" charset="0"/>
            </a:rPr>
            <a:t>Capacités renforcées des membres des plateformes locales de </a:t>
          </a:r>
          <a:r>
            <a:rPr lang="fr-FR" sz="2100" dirty="0" err="1">
              <a:latin typeface="Calibri" panose="020F0502020204030204" pitchFamily="34" charset="0"/>
              <a:cs typeface="Calibri" panose="020F0502020204030204" pitchFamily="34" charset="0"/>
            </a:rPr>
            <a:t>Boghé</a:t>
          </a:r>
          <a:r>
            <a:rPr lang="fr-FR" sz="2100" dirty="0">
              <a:latin typeface="Calibri" panose="020F0502020204030204" pitchFamily="34" charset="0"/>
              <a:cs typeface="Calibri" panose="020F0502020204030204" pitchFamily="34" charset="0"/>
            </a:rPr>
            <a:t> et </a:t>
          </a:r>
          <a:r>
            <a:rPr lang="fr-FR" sz="2100" dirty="0" err="1">
              <a:latin typeface="Calibri" panose="020F0502020204030204" pitchFamily="34" charset="0"/>
              <a:cs typeface="Calibri" panose="020F0502020204030204" pitchFamily="34" charset="0"/>
            </a:rPr>
            <a:t>Gorgol</a:t>
          </a:r>
          <a:r>
            <a:rPr lang="fr-FR" sz="2100" dirty="0">
              <a:latin typeface="Calibri" panose="020F0502020204030204" pitchFamily="34" charset="0"/>
              <a:cs typeface="Calibri" panose="020F0502020204030204" pitchFamily="34" charset="0"/>
            </a:rPr>
            <a:t> : une meilleure inclusion et un meilleur accès aux </a:t>
          </a:r>
          <a:r>
            <a:rPr lang="fr-FR" sz="21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rPr>
            <a:t>ressources naturelles des </a:t>
          </a:r>
          <a:r>
            <a:rPr lang="fr-FR" sz="2100" dirty="0">
              <a:latin typeface="Calibri" panose="020F0502020204030204" pitchFamily="34" charset="0"/>
              <a:cs typeface="Calibri" panose="020F0502020204030204" pitchFamily="34" charset="0"/>
            </a:rPr>
            <a:t>femmes, des jeunes et des éleveurs pastoraux sur la base des DV </a:t>
          </a:r>
          <a:r>
            <a:rPr lang="fr-FR" sz="21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rPr>
            <a:t>(2 séries d’ateliers)</a:t>
          </a:r>
        </a:p>
      </dgm:t>
    </dgm:pt>
    <dgm:pt modelId="{26DFE357-AFB2-4326-B96B-96047B562DA8}" type="parTrans" cxnId="{7A5F68FD-E34A-42EE-AEAD-4053AA957722}">
      <dgm:prSet/>
      <dgm:spPr/>
      <dgm:t>
        <a:bodyPr/>
        <a:lstStyle/>
        <a:p>
          <a:endParaRPr lang="fr-FR"/>
        </a:p>
      </dgm:t>
    </dgm:pt>
    <dgm:pt modelId="{0F4618F4-4443-4903-A2B8-D29E9CE6B2B5}" type="sibTrans" cxnId="{7A5F68FD-E34A-42EE-AEAD-4053AA957722}">
      <dgm:prSet/>
      <dgm:spPr/>
      <dgm:t>
        <a:bodyPr/>
        <a:lstStyle/>
        <a:p>
          <a:endParaRPr lang="fr-FR"/>
        </a:p>
      </dgm:t>
    </dgm:pt>
    <dgm:pt modelId="{CEEFC3C5-D725-46D3-89B4-A6730A5DB62C}">
      <dgm:prSet/>
      <dgm:spPr/>
      <dgm:t>
        <a:bodyPr/>
        <a:lstStyle/>
        <a:p>
          <a:r>
            <a:rPr lang="fr-FR" dirty="0">
              <a:latin typeface="Calibri" panose="020F0502020204030204" pitchFamily="34" charset="0"/>
              <a:cs typeface="Calibri" panose="020F0502020204030204" pitchFamily="34" charset="0"/>
            </a:rPr>
            <a:t>Une meilleure inclusion des jeunes et des femmes dans les prises de décision à Rosso, </a:t>
          </a:r>
          <a:r>
            <a:rPr lang="fr-FR" dirty="0" err="1">
              <a:latin typeface="Calibri" panose="020F0502020204030204" pitchFamily="34" charset="0"/>
              <a:cs typeface="Calibri" panose="020F0502020204030204" pitchFamily="34" charset="0"/>
            </a:rPr>
            <a:t>Bassiknou</a:t>
          </a:r>
          <a:r>
            <a:rPr lang="fr-FR" dirty="0">
              <a:latin typeface="Calibri" panose="020F0502020204030204" pitchFamily="34" charset="0"/>
              <a:cs typeface="Calibri" panose="020F0502020204030204" pitchFamily="34" charset="0"/>
            </a:rPr>
            <a:t> et Dar </a:t>
          </a:r>
          <a:r>
            <a:rPr lang="fr-FR" dirty="0" err="1">
              <a:latin typeface="Calibri" panose="020F0502020204030204" pitchFamily="34" charset="0"/>
              <a:cs typeface="Calibri" panose="020F0502020204030204" pitchFamily="34" charset="0"/>
            </a:rPr>
            <a:t>Naim</a:t>
          </a:r>
          <a:r>
            <a:rPr lang="fr-FR" dirty="0">
              <a:latin typeface="Calibri" panose="020F0502020204030204" pitchFamily="34" charset="0"/>
              <a:cs typeface="Calibri" panose="020F0502020204030204" pitchFamily="34" charset="0"/>
            </a:rPr>
            <a:t> : des ateliers de dialogues intergénérationnels à tenir</a:t>
          </a:r>
        </a:p>
      </dgm:t>
    </dgm:pt>
    <dgm:pt modelId="{85A7A3D1-7C8F-44CE-A35B-A4453CCC35A1}" type="parTrans" cxnId="{65C48F72-C0D3-4FA9-9B99-232DA3BF613C}">
      <dgm:prSet/>
      <dgm:spPr/>
      <dgm:t>
        <a:bodyPr/>
        <a:lstStyle/>
        <a:p>
          <a:endParaRPr lang="fr-FR"/>
        </a:p>
      </dgm:t>
    </dgm:pt>
    <dgm:pt modelId="{5B70C985-3E73-4EA2-A7E4-5EBFBB571B1C}" type="sibTrans" cxnId="{65C48F72-C0D3-4FA9-9B99-232DA3BF613C}">
      <dgm:prSet/>
      <dgm:spPr/>
      <dgm:t>
        <a:bodyPr/>
        <a:lstStyle/>
        <a:p>
          <a:endParaRPr lang="fr-FR"/>
        </a:p>
      </dgm:t>
    </dgm:pt>
    <dgm:pt modelId="{7980119B-A2AD-44BC-B6AE-6AE08D929ED7}">
      <dgm:prSet/>
      <dgm:spPr/>
      <dgm:t>
        <a:bodyPr/>
        <a:lstStyle/>
        <a:p>
          <a:r>
            <a:rPr lang="fr-FR" dirty="0">
              <a:latin typeface="Calibri" panose="020F0502020204030204" pitchFamily="34" charset="0"/>
              <a:cs typeface="Calibri" panose="020F0502020204030204" pitchFamily="34" charset="0"/>
            </a:rPr>
            <a:t>Une meilleure inclusion des jeunes ruraux pour faciliter leur insertion économique au moyen de l’accès aux ressources naturelles (Rosso, </a:t>
          </a:r>
          <a:r>
            <a:rPr lang="fr-FR" dirty="0" err="1">
              <a:latin typeface="Calibri" panose="020F0502020204030204" pitchFamily="34" charset="0"/>
              <a:cs typeface="Calibri" panose="020F0502020204030204" pitchFamily="34" charset="0"/>
            </a:rPr>
            <a:t>Bassiknou</a:t>
          </a:r>
          <a:r>
            <a:rPr lang="fr-FR" dirty="0">
              <a:latin typeface="Calibri" panose="020F0502020204030204" pitchFamily="34" charset="0"/>
              <a:cs typeface="Calibri" panose="020F0502020204030204" pitchFamily="34" charset="0"/>
            </a:rPr>
            <a:t> et Dar </a:t>
          </a:r>
          <a:r>
            <a:rPr lang="fr-FR" dirty="0" err="1">
              <a:latin typeface="Calibri" panose="020F0502020204030204" pitchFamily="34" charset="0"/>
              <a:cs typeface="Calibri" panose="020F0502020204030204" pitchFamily="34" charset="0"/>
            </a:rPr>
            <a:t>Naim</a:t>
          </a:r>
          <a:r>
            <a:rPr lang="fr-FR" dirty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</a:p>
      </dgm:t>
    </dgm:pt>
    <dgm:pt modelId="{6D0D7FC5-089C-4745-9BE8-D80C956AC13C}" type="parTrans" cxnId="{5E8213CF-78A5-40C6-9009-CF40551DD549}">
      <dgm:prSet/>
      <dgm:spPr/>
      <dgm:t>
        <a:bodyPr/>
        <a:lstStyle/>
        <a:p>
          <a:endParaRPr lang="fr-FR"/>
        </a:p>
      </dgm:t>
    </dgm:pt>
    <dgm:pt modelId="{5573B80B-23B3-483B-8979-1C77C1CE8A93}" type="sibTrans" cxnId="{5E8213CF-78A5-40C6-9009-CF40551DD549}">
      <dgm:prSet/>
      <dgm:spPr/>
      <dgm:t>
        <a:bodyPr/>
        <a:lstStyle/>
        <a:p>
          <a:endParaRPr lang="fr-FR"/>
        </a:p>
      </dgm:t>
    </dgm:pt>
    <dgm:pt modelId="{3DC36D07-8D89-4680-A69C-84A9BFBA8E13}">
      <dgm:prSet/>
      <dgm:spPr/>
      <dgm:t>
        <a:bodyPr/>
        <a:lstStyle/>
        <a:p>
          <a:r>
            <a:rPr lang="fr-FR" dirty="0">
              <a:latin typeface="Calibri" panose="020F0502020204030204" pitchFamily="34" charset="0"/>
              <a:cs typeface="Calibri" panose="020F0502020204030204" pitchFamily="34" charset="0"/>
            </a:rPr>
            <a:t>Suivre et évaluer l’impact de ces appuis et produire des évidences</a:t>
          </a:r>
        </a:p>
      </dgm:t>
    </dgm:pt>
    <dgm:pt modelId="{B8E6A0D1-B450-4C5D-BF31-01E5FC8575CD}" type="parTrans" cxnId="{EEA446E7-5EFA-4052-A4A0-9299167DF1AF}">
      <dgm:prSet/>
      <dgm:spPr/>
      <dgm:t>
        <a:bodyPr/>
        <a:lstStyle/>
        <a:p>
          <a:endParaRPr lang="fr-FR"/>
        </a:p>
      </dgm:t>
    </dgm:pt>
    <dgm:pt modelId="{D8F3A063-FE39-427B-BD5B-8A6D4AE5035F}" type="sibTrans" cxnId="{EEA446E7-5EFA-4052-A4A0-9299167DF1AF}">
      <dgm:prSet/>
      <dgm:spPr/>
      <dgm:t>
        <a:bodyPr/>
        <a:lstStyle/>
        <a:p>
          <a:endParaRPr lang="fr-FR"/>
        </a:p>
      </dgm:t>
    </dgm:pt>
    <dgm:pt modelId="{AB89F1CA-C182-43E7-BDF4-068EABF64E77}" type="pres">
      <dgm:prSet presAssocID="{300DE300-6AEF-4F69-BAA3-560DA192B24E}" presName="Name0" presStyleCnt="0">
        <dgm:presLayoutVars>
          <dgm:chMax val="7"/>
          <dgm:chPref val="7"/>
          <dgm:dir/>
        </dgm:presLayoutVars>
      </dgm:prSet>
      <dgm:spPr/>
    </dgm:pt>
    <dgm:pt modelId="{2D55ED86-36F7-4DE4-B2FC-DC82FCA37E4A}" type="pres">
      <dgm:prSet presAssocID="{300DE300-6AEF-4F69-BAA3-560DA192B24E}" presName="Name1" presStyleCnt="0"/>
      <dgm:spPr/>
    </dgm:pt>
    <dgm:pt modelId="{F1FD7704-5782-4078-A68F-55CAB2534C44}" type="pres">
      <dgm:prSet presAssocID="{300DE300-6AEF-4F69-BAA3-560DA192B24E}" presName="cycle" presStyleCnt="0"/>
      <dgm:spPr/>
    </dgm:pt>
    <dgm:pt modelId="{3BD4324A-B5CB-4FC9-8B9D-FDBCFD2BB0CF}" type="pres">
      <dgm:prSet presAssocID="{300DE300-6AEF-4F69-BAA3-560DA192B24E}" presName="srcNode" presStyleLbl="node1" presStyleIdx="0" presStyleCnt="5"/>
      <dgm:spPr/>
    </dgm:pt>
    <dgm:pt modelId="{DDD00F47-61A7-4B93-B50E-D4494D0C8E30}" type="pres">
      <dgm:prSet presAssocID="{300DE300-6AEF-4F69-BAA3-560DA192B24E}" presName="conn" presStyleLbl="parChTrans1D2" presStyleIdx="0" presStyleCnt="1"/>
      <dgm:spPr/>
    </dgm:pt>
    <dgm:pt modelId="{ABE0B890-86D7-43D4-821E-5AD72766D2B4}" type="pres">
      <dgm:prSet presAssocID="{300DE300-6AEF-4F69-BAA3-560DA192B24E}" presName="extraNode" presStyleLbl="node1" presStyleIdx="0" presStyleCnt="5"/>
      <dgm:spPr/>
    </dgm:pt>
    <dgm:pt modelId="{DBFBF34C-AC45-4A95-875E-36634C42B2BF}" type="pres">
      <dgm:prSet presAssocID="{300DE300-6AEF-4F69-BAA3-560DA192B24E}" presName="dstNode" presStyleLbl="node1" presStyleIdx="0" presStyleCnt="5"/>
      <dgm:spPr/>
    </dgm:pt>
    <dgm:pt modelId="{C58460EF-8B9E-4DEB-9CA5-31B34B18C86F}" type="pres">
      <dgm:prSet presAssocID="{A3034EA0-5A6A-4819-9FCD-A5E7FE4B730D}" presName="text_1" presStyleLbl="node1" presStyleIdx="0" presStyleCnt="5" custScaleX="101644" custScaleY="155527">
        <dgm:presLayoutVars>
          <dgm:bulletEnabled val="1"/>
        </dgm:presLayoutVars>
      </dgm:prSet>
      <dgm:spPr/>
    </dgm:pt>
    <dgm:pt modelId="{561E3F21-A6AE-4AE1-B545-49BA81353259}" type="pres">
      <dgm:prSet presAssocID="{A3034EA0-5A6A-4819-9FCD-A5E7FE4B730D}" presName="accent_1" presStyleCnt="0"/>
      <dgm:spPr/>
    </dgm:pt>
    <dgm:pt modelId="{70B2997F-178D-496D-8A75-613056136CE5}" type="pres">
      <dgm:prSet presAssocID="{A3034EA0-5A6A-4819-9FCD-A5E7FE4B730D}" presName="accentRepeatNode" presStyleLbl="solidFgAcc1" presStyleIdx="0" presStyleCnt="5" custScaleX="130896" custScaleY="127632" custLinFactNeighborX="-16052" custLinFactNeighborY="-8735"/>
      <dgm:spPr/>
    </dgm:pt>
    <dgm:pt modelId="{71CB4B74-25A1-426B-A7AE-6087F143117F}" type="pres">
      <dgm:prSet presAssocID="{0DF3DF36-B0F6-48F4-A787-28BF4650F5B9}" presName="text_2" presStyleLbl="node1" presStyleIdx="1" presStyleCnt="5" custScaleY="124495">
        <dgm:presLayoutVars>
          <dgm:bulletEnabled val="1"/>
        </dgm:presLayoutVars>
      </dgm:prSet>
      <dgm:spPr/>
    </dgm:pt>
    <dgm:pt modelId="{BD9EF4A0-3ACA-41D8-BB4B-D7EA12A6E3F2}" type="pres">
      <dgm:prSet presAssocID="{0DF3DF36-B0F6-48F4-A787-28BF4650F5B9}" presName="accent_2" presStyleCnt="0"/>
      <dgm:spPr/>
    </dgm:pt>
    <dgm:pt modelId="{6BEA9FD8-E446-4866-A714-4F6D38513511}" type="pres">
      <dgm:prSet presAssocID="{0DF3DF36-B0F6-48F4-A787-28BF4650F5B9}" presName="accentRepeatNode" presStyleLbl="solidFgAcc1" presStyleIdx="1" presStyleCnt="5"/>
      <dgm:spPr/>
    </dgm:pt>
    <dgm:pt modelId="{3521A6C8-056B-433F-BAD9-DBC58D164E12}" type="pres">
      <dgm:prSet presAssocID="{CEEFC3C5-D725-46D3-89B4-A6730A5DB62C}" presName="text_3" presStyleLbl="node1" presStyleIdx="2" presStyleCnt="5">
        <dgm:presLayoutVars>
          <dgm:bulletEnabled val="1"/>
        </dgm:presLayoutVars>
      </dgm:prSet>
      <dgm:spPr/>
    </dgm:pt>
    <dgm:pt modelId="{479C8577-A0FA-41AE-BB4C-9FE3BCDFE310}" type="pres">
      <dgm:prSet presAssocID="{CEEFC3C5-D725-46D3-89B4-A6730A5DB62C}" presName="accent_3" presStyleCnt="0"/>
      <dgm:spPr/>
    </dgm:pt>
    <dgm:pt modelId="{B4AB5558-4280-4D75-BB90-2C94F7EF3290}" type="pres">
      <dgm:prSet presAssocID="{CEEFC3C5-D725-46D3-89B4-A6730A5DB62C}" presName="accentRepeatNode" presStyleLbl="solidFgAcc1" presStyleIdx="2" presStyleCnt="5"/>
      <dgm:spPr/>
    </dgm:pt>
    <dgm:pt modelId="{B77F6C23-F609-4DC2-9AB6-8BBF95776BFB}" type="pres">
      <dgm:prSet presAssocID="{7980119B-A2AD-44BC-B6AE-6AE08D929ED7}" presName="text_4" presStyleLbl="node1" presStyleIdx="3" presStyleCnt="5">
        <dgm:presLayoutVars>
          <dgm:bulletEnabled val="1"/>
        </dgm:presLayoutVars>
      </dgm:prSet>
      <dgm:spPr/>
    </dgm:pt>
    <dgm:pt modelId="{FFAF1C78-F4B3-46FA-B0C5-DB77ADCF508A}" type="pres">
      <dgm:prSet presAssocID="{7980119B-A2AD-44BC-B6AE-6AE08D929ED7}" presName="accent_4" presStyleCnt="0"/>
      <dgm:spPr/>
    </dgm:pt>
    <dgm:pt modelId="{70432F12-1613-4201-A65E-B583E3AFC46D}" type="pres">
      <dgm:prSet presAssocID="{7980119B-A2AD-44BC-B6AE-6AE08D929ED7}" presName="accentRepeatNode" presStyleLbl="solidFgAcc1" presStyleIdx="3" presStyleCnt="5"/>
      <dgm:spPr/>
    </dgm:pt>
    <dgm:pt modelId="{8689C18E-AA7D-4DEF-BC7D-0CB38DBA8DF7}" type="pres">
      <dgm:prSet presAssocID="{3DC36D07-8D89-4680-A69C-84A9BFBA8E13}" presName="text_5" presStyleLbl="node1" presStyleIdx="4" presStyleCnt="5">
        <dgm:presLayoutVars>
          <dgm:bulletEnabled val="1"/>
        </dgm:presLayoutVars>
      </dgm:prSet>
      <dgm:spPr/>
    </dgm:pt>
    <dgm:pt modelId="{1FB4B5C9-3395-458E-8840-35B355E692DD}" type="pres">
      <dgm:prSet presAssocID="{3DC36D07-8D89-4680-A69C-84A9BFBA8E13}" presName="accent_5" presStyleCnt="0"/>
      <dgm:spPr/>
    </dgm:pt>
    <dgm:pt modelId="{E7BA57A6-4824-43F8-8580-967B1F76496B}" type="pres">
      <dgm:prSet presAssocID="{3DC36D07-8D89-4680-A69C-84A9BFBA8E13}" presName="accentRepeatNode" presStyleLbl="solidFgAcc1" presStyleIdx="4" presStyleCnt="5"/>
      <dgm:spPr/>
    </dgm:pt>
  </dgm:ptLst>
  <dgm:cxnLst>
    <dgm:cxn modelId="{9F145C00-9DF0-4F3C-BB28-7C49F9CBE9BF}" type="presOf" srcId="{3DC36D07-8D89-4680-A69C-84A9BFBA8E13}" destId="{8689C18E-AA7D-4DEF-BC7D-0CB38DBA8DF7}" srcOrd="0" destOrd="0" presId="urn:microsoft.com/office/officeart/2008/layout/VerticalCurvedList"/>
    <dgm:cxn modelId="{90072E11-93F6-4DB0-B2AF-05346A318F32}" type="presOf" srcId="{A3034EA0-5A6A-4819-9FCD-A5E7FE4B730D}" destId="{C58460EF-8B9E-4DEB-9CA5-31B34B18C86F}" srcOrd="0" destOrd="0" presId="urn:microsoft.com/office/officeart/2008/layout/VerticalCurvedList"/>
    <dgm:cxn modelId="{D7A58140-F5EC-495D-BA97-120B80BE8874}" type="presOf" srcId="{CEEFC3C5-D725-46D3-89B4-A6730A5DB62C}" destId="{3521A6C8-056B-433F-BAD9-DBC58D164E12}" srcOrd="0" destOrd="0" presId="urn:microsoft.com/office/officeart/2008/layout/VerticalCurvedList"/>
    <dgm:cxn modelId="{65C48F72-C0D3-4FA9-9B99-232DA3BF613C}" srcId="{300DE300-6AEF-4F69-BAA3-560DA192B24E}" destId="{CEEFC3C5-D725-46D3-89B4-A6730A5DB62C}" srcOrd="2" destOrd="0" parTransId="{85A7A3D1-7C8F-44CE-A35B-A4453CCC35A1}" sibTransId="{5B70C985-3E73-4EA2-A7E4-5EBFBB571B1C}"/>
    <dgm:cxn modelId="{CF9CB475-ACD5-42D2-BB8D-B349CF2DF3EB}" srcId="{300DE300-6AEF-4F69-BAA3-560DA192B24E}" destId="{A3034EA0-5A6A-4819-9FCD-A5E7FE4B730D}" srcOrd="0" destOrd="0" parTransId="{0E076D27-D26D-41CC-A1AF-5823F9E07E14}" sibTransId="{0E80CB49-7484-4537-9A31-BCC3511AC4A2}"/>
    <dgm:cxn modelId="{1C38B27C-6483-44D0-8506-51A3FE720573}" type="presOf" srcId="{7980119B-A2AD-44BC-B6AE-6AE08D929ED7}" destId="{B77F6C23-F609-4DC2-9AB6-8BBF95776BFB}" srcOrd="0" destOrd="0" presId="urn:microsoft.com/office/officeart/2008/layout/VerticalCurvedList"/>
    <dgm:cxn modelId="{04D9D398-0250-4283-9AB5-7D6096C1FF5B}" type="presOf" srcId="{0DF3DF36-B0F6-48F4-A787-28BF4650F5B9}" destId="{71CB4B74-25A1-426B-A7AE-6087F143117F}" srcOrd="0" destOrd="0" presId="urn:microsoft.com/office/officeart/2008/layout/VerticalCurvedList"/>
    <dgm:cxn modelId="{04300199-7672-4DAC-BC20-6A757949FDE9}" type="presOf" srcId="{0E80CB49-7484-4537-9A31-BCC3511AC4A2}" destId="{DDD00F47-61A7-4B93-B50E-D4494D0C8E30}" srcOrd="0" destOrd="0" presId="urn:microsoft.com/office/officeart/2008/layout/VerticalCurvedList"/>
    <dgm:cxn modelId="{6D7FE3C5-FD07-4ABD-8D52-88F44E342F10}" type="presOf" srcId="{300DE300-6AEF-4F69-BAA3-560DA192B24E}" destId="{AB89F1CA-C182-43E7-BDF4-068EABF64E77}" srcOrd="0" destOrd="0" presId="urn:microsoft.com/office/officeart/2008/layout/VerticalCurvedList"/>
    <dgm:cxn modelId="{5E8213CF-78A5-40C6-9009-CF40551DD549}" srcId="{300DE300-6AEF-4F69-BAA3-560DA192B24E}" destId="{7980119B-A2AD-44BC-B6AE-6AE08D929ED7}" srcOrd="3" destOrd="0" parTransId="{6D0D7FC5-089C-4745-9BE8-D80C956AC13C}" sibTransId="{5573B80B-23B3-483B-8979-1C77C1CE8A93}"/>
    <dgm:cxn modelId="{EEA446E7-5EFA-4052-A4A0-9299167DF1AF}" srcId="{300DE300-6AEF-4F69-BAA3-560DA192B24E}" destId="{3DC36D07-8D89-4680-A69C-84A9BFBA8E13}" srcOrd="4" destOrd="0" parTransId="{B8E6A0D1-B450-4C5D-BF31-01E5FC8575CD}" sibTransId="{D8F3A063-FE39-427B-BD5B-8A6D4AE5035F}"/>
    <dgm:cxn modelId="{7A5F68FD-E34A-42EE-AEAD-4053AA957722}" srcId="{300DE300-6AEF-4F69-BAA3-560DA192B24E}" destId="{0DF3DF36-B0F6-48F4-A787-28BF4650F5B9}" srcOrd="1" destOrd="0" parTransId="{26DFE357-AFB2-4326-B96B-96047B562DA8}" sibTransId="{0F4618F4-4443-4903-A2B8-D29E9CE6B2B5}"/>
    <dgm:cxn modelId="{E935402D-0A41-4B59-B5B4-07590C09C79F}" type="presParOf" srcId="{AB89F1CA-C182-43E7-BDF4-068EABF64E77}" destId="{2D55ED86-36F7-4DE4-B2FC-DC82FCA37E4A}" srcOrd="0" destOrd="0" presId="urn:microsoft.com/office/officeart/2008/layout/VerticalCurvedList"/>
    <dgm:cxn modelId="{A9A435BD-3D0B-4B91-A642-D283BAAAB6B9}" type="presParOf" srcId="{2D55ED86-36F7-4DE4-B2FC-DC82FCA37E4A}" destId="{F1FD7704-5782-4078-A68F-55CAB2534C44}" srcOrd="0" destOrd="0" presId="urn:microsoft.com/office/officeart/2008/layout/VerticalCurvedList"/>
    <dgm:cxn modelId="{723132A8-4511-4E7C-A7BC-D4C28D7BC7FE}" type="presParOf" srcId="{F1FD7704-5782-4078-A68F-55CAB2534C44}" destId="{3BD4324A-B5CB-4FC9-8B9D-FDBCFD2BB0CF}" srcOrd="0" destOrd="0" presId="urn:microsoft.com/office/officeart/2008/layout/VerticalCurvedList"/>
    <dgm:cxn modelId="{F2372A27-371E-41DC-AEF2-4FC42C077834}" type="presParOf" srcId="{F1FD7704-5782-4078-A68F-55CAB2534C44}" destId="{DDD00F47-61A7-4B93-B50E-D4494D0C8E30}" srcOrd="1" destOrd="0" presId="urn:microsoft.com/office/officeart/2008/layout/VerticalCurvedList"/>
    <dgm:cxn modelId="{48BE69E2-147C-41A5-81FE-0EC8765D0377}" type="presParOf" srcId="{F1FD7704-5782-4078-A68F-55CAB2534C44}" destId="{ABE0B890-86D7-43D4-821E-5AD72766D2B4}" srcOrd="2" destOrd="0" presId="urn:microsoft.com/office/officeart/2008/layout/VerticalCurvedList"/>
    <dgm:cxn modelId="{4FE11DB8-29A7-488F-9661-29C724021BC7}" type="presParOf" srcId="{F1FD7704-5782-4078-A68F-55CAB2534C44}" destId="{DBFBF34C-AC45-4A95-875E-36634C42B2BF}" srcOrd="3" destOrd="0" presId="urn:microsoft.com/office/officeart/2008/layout/VerticalCurvedList"/>
    <dgm:cxn modelId="{49E53326-63C2-4699-A3F6-ECD4008D75AB}" type="presParOf" srcId="{2D55ED86-36F7-4DE4-B2FC-DC82FCA37E4A}" destId="{C58460EF-8B9E-4DEB-9CA5-31B34B18C86F}" srcOrd="1" destOrd="0" presId="urn:microsoft.com/office/officeart/2008/layout/VerticalCurvedList"/>
    <dgm:cxn modelId="{371187E6-283B-45C2-952C-8171F3421796}" type="presParOf" srcId="{2D55ED86-36F7-4DE4-B2FC-DC82FCA37E4A}" destId="{561E3F21-A6AE-4AE1-B545-49BA81353259}" srcOrd="2" destOrd="0" presId="urn:microsoft.com/office/officeart/2008/layout/VerticalCurvedList"/>
    <dgm:cxn modelId="{E9153A6F-E754-4B1B-A492-8D5030C1EE1C}" type="presParOf" srcId="{561E3F21-A6AE-4AE1-B545-49BA81353259}" destId="{70B2997F-178D-496D-8A75-613056136CE5}" srcOrd="0" destOrd="0" presId="urn:microsoft.com/office/officeart/2008/layout/VerticalCurvedList"/>
    <dgm:cxn modelId="{4D69A819-9D96-41B6-B431-94C1F3FFA536}" type="presParOf" srcId="{2D55ED86-36F7-4DE4-B2FC-DC82FCA37E4A}" destId="{71CB4B74-25A1-426B-A7AE-6087F143117F}" srcOrd="3" destOrd="0" presId="urn:microsoft.com/office/officeart/2008/layout/VerticalCurvedList"/>
    <dgm:cxn modelId="{7F01AA0E-0F1B-4830-BDFC-D49FBF1DF5DE}" type="presParOf" srcId="{2D55ED86-36F7-4DE4-B2FC-DC82FCA37E4A}" destId="{BD9EF4A0-3ACA-41D8-BB4B-D7EA12A6E3F2}" srcOrd="4" destOrd="0" presId="urn:microsoft.com/office/officeart/2008/layout/VerticalCurvedList"/>
    <dgm:cxn modelId="{53A8BA48-8EB2-4DA9-B3E9-75E601857436}" type="presParOf" srcId="{BD9EF4A0-3ACA-41D8-BB4B-D7EA12A6E3F2}" destId="{6BEA9FD8-E446-4866-A714-4F6D38513511}" srcOrd="0" destOrd="0" presId="urn:microsoft.com/office/officeart/2008/layout/VerticalCurvedList"/>
    <dgm:cxn modelId="{0760E05A-3B32-43C5-8A60-E7812F1FA5EC}" type="presParOf" srcId="{2D55ED86-36F7-4DE4-B2FC-DC82FCA37E4A}" destId="{3521A6C8-056B-433F-BAD9-DBC58D164E12}" srcOrd="5" destOrd="0" presId="urn:microsoft.com/office/officeart/2008/layout/VerticalCurvedList"/>
    <dgm:cxn modelId="{0DDF6566-BB9A-40C4-A70F-42E84CA552B1}" type="presParOf" srcId="{2D55ED86-36F7-4DE4-B2FC-DC82FCA37E4A}" destId="{479C8577-A0FA-41AE-BB4C-9FE3BCDFE310}" srcOrd="6" destOrd="0" presId="urn:microsoft.com/office/officeart/2008/layout/VerticalCurvedList"/>
    <dgm:cxn modelId="{3C7C2E69-3EFF-4102-9869-CF04341A9CEF}" type="presParOf" srcId="{479C8577-A0FA-41AE-BB4C-9FE3BCDFE310}" destId="{B4AB5558-4280-4D75-BB90-2C94F7EF3290}" srcOrd="0" destOrd="0" presId="urn:microsoft.com/office/officeart/2008/layout/VerticalCurvedList"/>
    <dgm:cxn modelId="{FACB1B28-E7EC-4A3D-B432-F22A25E04782}" type="presParOf" srcId="{2D55ED86-36F7-4DE4-B2FC-DC82FCA37E4A}" destId="{B77F6C23-F609-4DC2-9AB6-8BBF95776BFB}" srcOrd="7" destOrd="0" presId="urn:microsoft.com/office/officeart/2008/layout/VerticalCurvedList"/>
    <dgm:cxn modelId="{21F54212-E813-4160-ABFF-51D2ED6D0898}" type="presParOf" srcId="{2D55ED86-36F7-4DE4-B2FC-DC82FCA37E4A}" destId="{FFAF1C78-F4B3-46FA-B0C5-DB77ADCF508A}" srcOrd="8" destOrd="0" presId="urn:microsoft.com/office/officeart/2008/layout/VerticalCurvedList"/>
    <dgm:cxn modelId="{519F5496-D0AD-43E4-A3DC-249BAD868547}" type="presParOf" srcId="{FFAF1C78-F4B3-46FA-B0C5-DB77ADCF508A}" destId="{70432F12-1613-4201-A65E-B583E3AFC46D}" srcOrd="0" destOrd="0" presId="urn:microsoft.com/office/officeart/2008/layout/VerticalCurvedList"/>
    <dgm:cxn modelId="{C0B24402-ACF2-43DD-A027-696C7A85728F}" type="presParOf" srcId="{2D55ED86-36F7-4DE4-B2FC-DC82FCA37E4A}" destId="{8689C18E-AA7D-4DEF-BC7D-0CB38DBA8DF7}" srcOrd="9" destOrd="0" presId="urn:microsoft.com/office/officeart/2008/layout/VerticalCurvedList"/>
    <dgm:cxn modelId="{6EB40BA3-A179-4293-A2AF-60AD1FCC01E4}" type="presParOf" srcId="{2D55ED86-36F7-4DE4-B2FC-DC82FCA37E4A}" destId="{1FB4B5C9-3395-458E-8840-35B355E692DD}" srcOrd="10" destOrd="0" presId="urn:microsoft.com/office/officeart/2008/layout/VerticalCurvedList"/>
    <dgm:cxn modelId="{D7763BB3-BD6B-4C9D-BBA3-857A2A73D791}" type="presParOf" srcId="{1FB4B5C9-3395-458E-8840-35B355E692DD}" destId="{E7BA57A6-4824-43F8-8580-967B1F76496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0DE300-6AEF-4F69-BAA3-560DA192B24E}" type="doc">
      <dgm:prSet loTypeId="urn:microsoft.com/office/officeart/2008/layout/VerticalCurvedList" loCatId="list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fr-FR"/>
        </a:p>
      </dgm:t>
    </dgm:pt>
    <dgm:pt modelId="{A3034EA0-5A6A-4819-9FCD-A5E7FE4B730D}">
      <dgm:prSet phldrT="[Texte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fr-FR" sz="2400" b="1" dirty="0">
              <a:latin typeface="Calibri" panose="020F0502020204030204" pitchFamily="34" charset="0"/>
              <a:cs typeface="Calibri" panose="020F0502020204030204" pitchFamily="34" charset="0"/>
            </a:rPr>
            <a:t>PRODUIT 2 : Les ateliers de la plateforme nationale sur le foncier et des réunions du groupe de suivi sont organisés afin d’assurer une coordination entre les acteurs au niveau national et local</a:t>
          </a:r>
          <a:endParaRPr lang="fr-FR" sz="2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076D27-D26D-41CC-A1AF-5823F9E07E14}" type="parTrans" cxnId="{CF9CB475-ACD5-42D2-BB8D-B349CF2DF3EB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80CB49-7484-4537-9A31-BCC3511AC4A2}" type="sibTrans" cxnId="{CF9CB475-ACD5-42D2-BB8D-B349CF2DF3EB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1C1560-C33A-4943-B20F-79C2DFF95BD4}">
      <dgm:prSet custT="1"/>
      <dgm:spPr/>
      <dgm:t>
        <a:bodyPr/>
        <a:lstStyle/>
        <a:p>
          <a:r>
            <a:rPr lang="fr-FR" sz="2400" dirty="0">
              <a:latin typeface="Calibri" panose="020F0502020204030204" pitchFamily="34" charset="0"/>
              <a:cs typeface="Calibri" panose="020F0502020204030204" pitchFamily="34" charset="0"/>
            </a:rPr>
            <a:t>Animer des concertations et dialogues sur le foncier au sein de la plateforme </a:t>
          </a:r>
          <a:r>
            <a:rPr lang="fr-FR" sz="24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rPr>
            <a:t>nationale</a:t>
          </a:r>
          <a:r>
            <a:rPr lang="fr-FR" sz="2400" dirty="0">
              <a:latin typeface="Calibri" panose="020F0502020204030204" pitchFamily="34" charset="0"/>
              <a:cs typeface="Calibri" panose="020F0502020204030204" pitchFamily="34" charset="0"/>
            </a:rPr>
            <a:t> à Nouakchott (</a:t>
          </a:r>
          <a:r>
            <a:rPr lang="fr-FR" sz="24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ou en région si pertinent</a:t>
          </a:r>
          <a:r>
            <a:rPr lang="fr-FR" sz="2400" dirty="0">
              <a:latin typeface="Calibri" panose="020F0502020204030204" pitchFamily="34" charset="0"/>
              <a:cs typeface="Calibri" panose="020F0502020204030204" pitchFamily="34" charset="0"/>
            </a:rPr>
            <a:t>).</a:t>
          </a:r>
        </a:p>
      </dgm:t>
    </dgm:pt>
    <dgm:pt modelId="{7FA69317-1FC0-4DD2-A845-3DF995B13C04}" type="parTrans" cxnId="{B9B719C0-D234-4759-939A-4A465842D939}">
      <dgm:prSet/>
      <dgm:spPr/>
      <dgm:t>
        <a:bodyPr/>
        <a:lstStyle/>
        <a:p>
          <a:endParaRPr lang="fr-FR"/>
        </a:p>
      </dgm:t>
    </dgm:pt>
    <dgm:pt modelId="{D40B906A-E412-4C15-ABDA-FCC8ECD7D239}" type="sibTrans" cxnId="{B9B719C0-D234-4759-939A-4A465842D939}">
      <dgm:prSet/>
      <dgm:spPr/>
      <dgm:t>
        <a:bodyPr/>
        <a:lstStyle/>
        <a:p>
          <a:endParaRPr lang="fr-FR"/>
        </a:p>
      </dgm:t>
    </dgm:pt>
    <dgm:pt modelId="{21458233-2B01-4F22-BCA7-5836A635EDD1}">
      <dgm:prSet custT="1"/>
      <dgm:spPr/>
      <dgm:t>
        <a:bodyPr/>
        <a:lstStyle/>
        <a:p>
          <a:r>
            <a:rPr lang="fr-FR" sz="2400" dirty="0">
              <a:latin typeface="Calibri" panose="020F0502020204030204" pitchFamily="34" charset="0"/>
              <a:cs typeface="Calibri" panose="020F0502020204030204" pitchFamily="34" charset="0"/>
            </a:rPr>
            <a:t>Assurer le suivi des activités de la plateforme sur le foncier à Nouakchott : </a:t>
          </a:r>
          <a:r>
            <a:rPr lang="fr-FR" sz="24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rPr>
            <a:t>organisations</a:t>
          </a:r>
          <a:r>
            <a:rPr lang="fr-FR" sz="2400" dirty="0">
              <a:latin typeface="Calibri" panose="020F0502020204030204" pitchFamily="34" charset="0"/>
              <a:cs typeface="Calibri" panose="020F0502020204030204" pitchFamily="34" charset="0"/>
            </a:rPr>
            <a:t> des réunions du comité de suivi  </a:t>
          </a:r>
          <a:endParaRPr lang="fr-FR" sz="24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271F9CEB-3244-43D7-89D0-662DF4F4BD72}" type="parTrans" cxnId="{407F483E-20F4-4D95-8B3B-EB5F4CE99416}">
      <dgm:prSet/>
      <dgm:spPr/>
      <dgm:t>
        <a:bodyPr/>
        <a:lstStyle/>
        <a:p>
          <a:endParaRPr lang="fr-FR"/>
        </a:p>
      </dgm:t>
    </dgm:pt>
    <dgm:pt modelId="{ED70FE70-E4B4-4CEF-9452-05DED7692C08}" type="sibTrans" cxnId="{407F483E-20F4-4D95-8B3B-EB5F4CE99416}">
      <dgm:prSet/>
      <dgm:spPr/>
      <dgm:t>
        <a:bodyPr/>
        <a:lstStyle/>
        <a:p>
          <a:endParaRPr lang="fr-FR"/>
        </a:p>
      </dgm:t>
    </dgm:pt>
    <dgm:pt modelId="{AB89F1CA-C182-43E7-BDF4-068EABF64E77}" type="pres">
      <dgm:prSet presAssocID="{300DE300-6AEF-4F69-BAA3-560DA192B24E}" presName="Name0" presStyleCnt="0">
        <dgm:presLayoutVars>
          <dgm:chMax val="7"/>
          <dgm:chPref val="7"/>
          <dgm:dir/>
        </dgm:presLayoutVars>
      </dgm:prSet>
      <dgm:spPr/>
    </dgm:pt>
    <dgm:pt modelId="{2D55ED86-36F7-4DE4-B2FC-DC82FCA37E4A}" type="pres">
      <dgm:prSet presAssocID="{300DE300-6AEF-4F69-BAA3-560DA192B24E}" presName="Name1" presStyleCnt="0"/>
      <dgm:spPr/>
    </dgm:pt>
    <dgm:pt modelId="{F1FD7704-5782-4078-A68F-55CAB2534C44}" type="pres">
      <dgm:prSet presAssocID="{300DE300-6AEF-4F69-BAA3-560DA192B24E}" presName="cycle" presStyleCnt="0"/>
      <dgm:spPr/>
    </dgm:pt>
    <dgm:pt modelId="{3BD4324A-B5CB-4FC9-8B9D-FDBCFD2BB0CF}" type="pres">
      <dgm:prSet presAssocID="{300DE300-6AEF-4F69-BAA3-560DA192B24E}" presName="srcNode" presStyleLbl="node1" presStyleIdx="0" presStyleCnt="3"/>
      <dgm:spPr/>
    </dgm:pt>
    <dgm:pt modelId="{DDD00F47-61A7-4B93-B50E-D4494D0C8E30}" type="pres">
      <dgm:prSet presAssocID="{300DE300-6AEF-4F69-BAA3-560DA192B24E}" presName="conn" presStyleLbl="parChTrans1D2" presStyleIdx="0" presStyleCnt="1"/>
      <dgm:spPr/>
    </dgm:pt>
    <dgm:pt modelId="{ABE0B890-86D7-43D4-821E-5AD72766D2B4}" type="pres">
      <dgm:prSet presAssocID="{300DE300-6AEF-4F69-BAA3-560DA192B24E}" presName="extraNode" presStyleLbl="node1" presStyleIdx="0" presStyleCnt="3"/>
      <dgm:spPr/>
    </dgm:pt>
    <dgm:pt modelId="{DBFBF34C-AC45-4A95-875E-36634C42B2BF}" type="pres">
      <dgm:prSet presAssocID="{300DE300-6AEF-4F69-BAA3-560DA192B24E}" presName="dstNode" presStyleLbl="node1" presStyleIdx="0" presStyleCnt="3"/>
      <dgm:spPr/>
    </dgm:pt>
    <dgm:pt modelId="{C58460EF-8B9E-4DEB-9CA5-31B34B18C86F}" type="pres">
      <dgm:prSet presAssocID="{A3034EA0-5A6A-4819-9FCD-A5E7FE4B730D}" presName="text_1" presStyleLbl="node1" presStyleIdx="0" presStyleCnt="3">
        <dgm:presLayoutVars>
          <dgm:bulletEnabled val="1"/>
        </dgm:presLayoutVars>
      </dgm:prSet>
      <dgm:spPr/>
    </dgm:pt>
    <dgm:pt modelId="{561E3F21-A6AE-4AE1-B545-49BA81353259}" type="pres">
      <dgm:prSet presAssocID="{A3034EA0-5A6A-4819-9FCD-A5E7FE4B730D}" presName="accent_1" presStyleCnt="0"/>
      <dgm:spPr/>
    </dgm:pt>
    <dgm:pt modelId="{70B2997F-178D-496D-8A75-613056136CE5}" type="pres">
      <dgm:prSet presAssocID="{A3034EA0-5A6A-4819-9FCD-A5E7FE4B730D}" presName="accentRepeatNode" presStyleLbl="solidFgAcc1" presStyleIdx="0" presStyleCnt="3"/>
      <dgm:spPr/>
    </dgm:pt>
    <dgm:pt modelId="{3A7F7799-5F8F-4F31-B5DE-F2A7231B9932}" type="pres">
      <dgm:prSet presAssocID="{D61C1560-C33A-4943-B20F-79C2DFF95BD4}" presName="text_2" presStyleLbl="node1" presStyleIdx="1" presStyleCnt="3">
        <dgm:presLayoutVars>
          <dgm:bulletEnabled val="1"/>
        </dgm:presLayoutVars>
      </dgm:prSet>
      <dgm:spPr/>
    </dgm:pt>
    <dgm:pt modelId="{32CBD156-F477-4A26-8988-6921085A24A7}" type="pres">
      <dgm:prSet presAssocID="{D61C1560-C33A-4943-B20F-79C2DFF95BD4}" presName="accent_2" presStyleCnt="0"/>
      <dgm:spPr/>
    </dgm:pt>
    <dgm:pt modelId="{D4A089EF-9551-43F8-B8A5-7858F07F1E8A}" type="pres">
      <dgm:prSet presAssocID="{D61C1560-C33A-4943-B20F-79C2DFF95BD4}" presName="accentRepeatNode" presStyleLbl="solidFgAcc1" presStyleIdx="1" presStyleCnt="3"/>
      <dgm:spPr/>
    </dgm:pt>
    <dgm:pt modelId="{BFC5FB96-A623-436D-9FBD-6C67848D12C8}" type="pres">
      <dgm:prSet presAssocID="{21458233-2B01-4F22-BCA7-5836A635EDD1}" presName="text_3" presStyleLbl="node1" presStyleIdx="2" presStyleCnt="3">
        <dgm:presLayoutVars>
          <dgm:bulletEnabled val="1"/>
        </dgm:presLayoutVars>
      </dgm:prSet>
      <dgm:spPr/>
    </dgm:pt>
    <dgm:pt modelId="{85C970A7-D25F-4D62-93CC-432E12290954}" type="pres">
      <dgm:prSet presAssocID="{21458233-2B01-4F22-BCA7-5836A635EDD1}" presName="accent_3" presStyleCnt="0"/>
      <dgm:spPr/>
    </dgm:pt>
    <dgm:pt modelId="{DC913359-61A2-403E-9150-F651BE69E09B}" type="pres">
      <dgm:prSet presAssocID="{21458233-2B01-4F22-BCA7-5836A635EDD1}" presName="accentRepeatNode" presStyleLbl="solidFgAcc1" presStyleIdx="2" presStyleCnt="3"/>
      <dgm:spPr/>
    </dgm:pt>
  </dgm:ptLst>
  <dgm:cxnLst>
    <dgm:cxn modelId="{407F483E-20F4-4D95-8B3B-EB5F4CE99416}" srcId="{300DE300-6AEF-4F69-BAA3-560DA192B24E}" destId="{21458233-2B01-4F22-BCA7-5836A635EDD1}" srcOrd="2" destOrd="0" parTransId="{271F9CEB-3244-43D7-89D0-662DF4F4BD72}" sibTransId="{ED70FE70-E4B4-4CEF-9452-05DED7692C08}"/>
    <dgm:cxn modelId="{CF9CB475-ACD5-42D2-BB8D-B349CF2DF3EB}" srcId="{300DE300-6AEF-4F69-BAA3-560DA192B24E}" destId="{A3034EA0-5A6A-4819-9FCD-A5E7FE4B730D}" srcOrd="0" destOrd="0" parTransId="{0E076D27-D26D-41CC-A1AF-5823F9E07E14}" sibTransId="{0E80CB49-7484-4537-9A31-BCC3511AC4A2}"/>
    <dgm:cxn modelId="{DC6022AA-A369-4095-A049-7679DAFCADFE}" type="presOf" srcId="{0E80CB49-7484-4537-9A31-BCC3511AC4A2}" destId="{DDD00F47-61A7-4B93-B50E-D4494D0C8E30}" srcOrd="0" destOrd="0" presId="urn:microsoft.com/office/officeart/2008/layout/VerticalCurvedList"/>
    <dgm:cxn modelId="{342F5FBA-AF5E-4465-8F81-5623BEFED87E}" type="presOf" srcId="{A3034EA0-5A6A-4819-9FCD-A5E7FE4B730D}" destId="{C58460EF-8B9E-4DEB-9CA5-31B34B18C86F}" srcOrd="0" destOrd="0" presId="urn:microsoft.com/office/officeart/2008/layout/VerticalCurvedList"/>
    <dgm:cxn modelId="{B9B719C0-D234-4759-939A-4A465842D939}" srcId="{300DE300-6AEF-4F69-BAA3-560DA192B24E}" destId="{D61C1560-C33A-4943-B20F-79C2DFF95BD4}" srcOrd="1" destOrd="0" parTransId="{7FA69317-1FC0-4DD2-A845-3DF995B13C04}" sibTransId="{D40B906A-E412-4C15-ABDA-FCC8ECD7D239}"/>
    <dgm:cxn modelId="{0211BCC9-99EA-4DBF-A241-A8C4EAC23CD6}" type="presOf" srcId="{D61C1560-C33A-4943-B20F-79C2DFF95BD4}" destId="{3A7F7799-5F8F-4F31-B5DE-F2A7231B9932}" srcOrd="0" destOrd="0" presId="urn:microsoft.com/office/officeart/2008/layout/VerticalCurvedList"/>
    <dgm:cxn modelId="{F66B90D1-A974-48FA-8A00-06006C78E6BA}" type="presOf" srcId="{21458233-2B01-4F22-BCA7-5836A635EDD1}" destId="{BFC5FB96-A623-436D-9FBD-6C67848D12C8}" srcOrd="0" destOrd="0" presId="urn:microsoft.com/office/officeart/2008/layout/VerticalCurvedList"/>
    <dgm:cxn modelId="{2A7490F6-B3B1-4A2A-A7CB-B103262596CB}" type="presOf" srcId="{300DE300-6AEF-4F69-BAA3-560DA192B24E}" destId="{AB89F1CA-C182-43E7-BDF4-068EABF64E77}" srcOrd="0" destOrd="0" presId="urn:microsoft.com/office/officeart/2008/layout/VerticalCurvedList"/>
    <dgm:cxn modelId="{BAD9FC63-DAA9-45BA-9B55-E9AAA807390E}" type="presParOf" srcId="{AB89F1CA-C182-43E7-BDF4-068EABF64E77}" destId="{2D55ED86-36F7-4DE4-B2FC-DC82FCA37E4A}" srcOrd="0" destOrd="0" presId="urn:microsoft.com/office/officeart/2008/layout/VerticalCurvedList"/>
    <dgm:cxn modelId="{E635216C-BC6C-416E-BB49-791732931320}" type="presParOf" srcId="{2D55ED86-36F7-4DE4-B2FC-DC82FCA37E4A}" destId="{F1FD7704-5782-4078-A68F-55CAB2534C44}" srcOrd="0" destOrd="0" presId="urn:microsoft.com/office/officeart/2008/layout/VerticalCurvedList"/>
    <dgm:cxn modelId="{F6D21A9A-5501-4F68-BBEB-86B6E59CDD23}" type="presParOf" srcId="{F1FD7704-5782-4078-A68F-55CAB2534C44}" destId="{3BD4324A-B5CB-4FC9-8B9D-FDBCFD2BB0CF}" srcOrd="0" destOrd="0" presId="urn:microsoft.com/office/officeart/2008/layout/VerticalCurvedList"/>
    <dgm:cxn modelId="{869A104C-CB14-4E83-85E0-5F191099AA40}" type="presParOf" srcId="{F1FD7704-5782-4078-A68F-55CAB2534C44}" destId="{DDD00F47-61A7-4B93-B50E-D4494D0C8E30}" srcOrd="1" destOrd="0" presId="urn:microsoft.com/office/officeart/2008/layout/VerticalCurvedList"/>
    <dgm:cxn modelId="{A6D17BDD-A300-422A-9A4D-2CA65729FCA6}" type="presParOf" srcId="{F1FD7704-5782-4078-A68F-55CAB2534C44}" destId="{ABE0B890-86D7-43D4-821E-5AD72766D2B4}" srcOrd="2" destOrd="0" presId="urn:microsoft.com/office/officeart/2008/layout/VerticalCurvedList"/>
    <dgm:cxn modelId="{022B8017-8458-48C0-8363-D916323709E3}" type="presParOf" srcId="{F1FD7704-5782-4078-A68F-55CAB2534C44}" destId="{DBFBF34C-AC45-4A95-875E-36634C42B2BF}" srcOrd="3" destOrd="0" presId="urn:microsoft.com/office/officeart/2008/layout/VerticalCurvedList"/>
    <dgm:cxn modelId="{5C02BD18-E620-4D4C-BFC7-609AB8E52056}" type="presParOf" srcId="{2D55ED86-36F7-4DE4-B2FC-DC82FCA37E4A}" destId="{C58460EF-8B9E-4DEB-9CA5-31B34B18C86F}" srcOrd="1" destOrd="0" presId="urn:microsoft.com/office/officeart/2008/layout/VerticalCurvedList"/>
    <dgm:cxn modelId="{7F45386E-8E13-4981-9BEB-A0EFA6F6C08F}" type="presParOf" srcId="{2D55ED86-36F7-4DE4-B2FC-DC82FCA37E4A}" destId="{561E3F21-A6AE-4AE1-B545-49BA81353259}" srcOrd="2" destOrd="0" presId="urn:microsoft.com/office/officeart/2008/layout/VerticalCurvedList"/>
    <dgm:cxn modelId="{2966C943-E65E-426D-B635-80A65958EDB4}" type="presParOf" srcId="{561E3F21-A6AE-4AE1-B545-49BA81353259}" destId="{70B2997F-178D-496D-8A75-613056136CE5}" srcOrd="0" destOrd="0" presId="urn:microsoft.com/office/officeart/2008/layout/VerticalCurvedList"/>
    <dgm:cxn modelId="{3A95C021-BEDD-4C44-B2BF-87ED95207C60}" type="presParOf" srcId="{2D55ED86-36F7-4DE4-B2FC-DC82FCA37E4A}" destId="{3A7F7799-5F8F-4F31-B5DE-F2A7231B9932}" srcOrd="3" destOrd="0" presId="urn:microsoft.com/office/officeart/2008/layout/VerticalCurvedList"/>
    <dgm:cxn modelId="{E38C5EC4-E455-488C-B4D2-86074FDB6A0D}" type="presParOf" srcId="{2D55ED86-36F7-4DE4-B2FC-DC82FCA37E4A}" destId="{32CBD156-F477-4A26-8988-6921085A24A7}" srcOrd="4" destOrd="0" presId="urn:microsoft.com/office/officeart/2008/layout/VerticalCurvedList"/>
    <dgm:cxn modelId="{576CE361-0AF8-4BE0-95A5-8EA49406FF53}" type="presParOf" srcId="{32CBD156-F477-4A26-8988-6921085A24A7}" destId="{D4A089EF-9551-43F8-B8A5-7858F07F1E8A}" srcOrd="0" destOrd="0" presId="urn:microsoft.com/office/officeart/2008/layout/VerticalCurvedList"/>
    <dgm:cxn modelId="{7C4B60C8-4EEB-409D-885D-ACBC409B770D}" type="presParOf" srcId="{2D55ED86-36F7-4DE4-B2FC-DC82FCA37E4A}" destId="{BFC5FB96-A623-436D-9FBD-6C67848D12C8}" srcOrd="5" destOrd="0" presId="urn:microsoft.com/office/officeart/2008/layout/VerticalCurvedList"/>
    <dgm:cxn modelId="{CB9BC298-8444-4067-AC2B-177381AF318C}" type="presParOf" srcId="{2D55ED86-36F7-4DE4-B2FC-DC82FCA37E4A}" destId="{85C970A7-D25F-4D62-93CC-432E12290954}" srcOrd="6" destOrd="0" presId="urn:microsoft.com/office/officeart/2008/layout/VerticalCurvedList"/>
    <dgm:cxn modelId="{02469BD2-FA0C-4E0C-9DCD-2A5BACF1D3C5}" type="presParOf" srcId="{85C970A7-D25F-4D62-93CC-432E12290954}" destId="{DC913359-61A2-403E-9150-F651BE69E09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0DE300-6AEF-4F69-BAA3-560DA192B24E}" type="doc">
      <dgm:prSet loTypeId="urn:microsoft.com/office/officeart/2008/layout/VerticalCurvedList" loCatId="list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fr-FR"/>
        </a:p>
      </dgm:t>
    </dgm:pt>
    <dgm:pt modelId="{A3034EA0-5A6A-4819-9FCD-A5E7FE4B730D}">
      <dgm:prSet phldrT="[Texte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fr-FR" sz="2400" b="1" dirty="0">
              <a:latin typeface="Calibri" panose="020F0502020204030204" pitchFamily="34" charset="0"/>
              <a:cs typeface="Calibri" panose="020F0502020204030204" pitchFamily="34" charset="0"/>
            </a:rPr>
            <a:t>PRODUIT 3 : La facilitation et la communication des évènements clés, ainsi que la capitalisation et la valorisation des résultats des activités sont assurées.</a:t>
          </a:r>
          <a:endParaRPr lang="fr-FR" sz="2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076D27-D26D-41CC-A1AF-5823F9E07E14}" type="parTrans" cxnId="{CF9CB475-ACD5-42D2-BB8D-B349CF2DF3EB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80CB49-7484-4537-9A31-BCC3511AC4A2}" type="sibTrans" cxnId="{CF9CB475-ACD5-42D2-BB8D-B349CF2DF3EB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1C1560-C33A-4943-B20F-79C2DFF95BD4}">
      <dgm:prSet custT="1"/>
      <dgm:spPr/>
      <dgm:t>
        <a:bodyPr/>
        <a:lstStyle/>
        <a:p>
          <a:r>
            <a:rPr lang="fr-FR" sz="2400" dirty="0">
              <a:latin typeface="Calibri" panose="020F0502020204030204" pitchFamily="34" charset="0"/>
              <a:cs typeface="Calibri" panose="020F0502020204030204" pitchFamily="34" charset="0"/>
            </a:rPr>
            <a:t>Appui technique et opérationnel aux campagnes de plaidoyer des partenaires</a:t>
          </a:r>
        </a:p>
      </dgm:t>
    </dgm:pt>
    <dgm:pt modelId="{7FA69317-1FC0-4DD2-A845-3DF995B13C04}" type="parTrans" cxnId="{B9B719C0-D234-4759-939A-4A465842D939}">
      <dgm:prSet/>
      <dgm:spPr/>
      <dgm:t>
        <a:bodyPr/>
        <a:lstStyle/>
        <a:p>
          <a:endParaRPr lang="fr-FR"/>
        </a:p>
      </dgm:t>
    </dgm:pt>
    <dgm:pt modelId="{D40B906A-E412-4C15-ABDA-FCC8ECD7D239}" type="sibTrans" cxnId="{B9B719C0-D234-4759-939A-4A465842D939}">
      <dgm:prSet/>
      <dgm:spPr/>
      <dgm:t>
        <a:bodyPr/>
        <a:lstStyle/>
        <a:p>
          <a:endParaRPr lang="fr-FR"/>
        </a:p>
      </dgm:t>
    </dgm:pt>
    <dgm:pt modelId="{21458233-2B01-4F22-BCA7-5836A635EDD1}">
      <dgm:prSet custT="1"/>
      <dgm:spPr/>
      <dgm:t>
        <a:bodyPr/>
        <a:lstStyle/>
        <a:p>
          <a:r>
            <a:rPr lang="fr-FR" sz="2400" dirty="0">
              <a:latin typeface="Calibri" panose="020F0502020204030204" pitchFamily="34" charset="0"/>
              <a:cs typeface="Calibri" panose="020F0502020204030204" pitchFamily="34" charset="0"/>
            </a:rPr>
            <a:t>Assurer la visibilité des évidences de l’intervention (production d’outils de communication/capitalisation).  </a:t>
          </a:r>
          <a:endParaRPr lang="fr-FR" sz="24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271F9CEB-3244-43D7-89D0-662DF4F4BD72}" type="parTrans" cxnId="{407F483E-20F4-4D95-8B3B-EB5F4CE99416}">
      <dgm:prSet/>
      <dgm:spPr/>
      <dgm:t>
        <a:bodyPr/>
        <a:lstStyle/>
        <a:p>
          <a:endParaRPr lang="fr-FR"/>
        </a:p>
      </dgm:t>
    </dgm:pt>
    <dgm:pt modelId="{ED70FE70-E4B4-4CEF-9452-05DED7692C08}" type="sibTrans" cxnId="{407F483E-20F4-4D95-8B3B-EB5F4CE99416}">
      <dgm:prSet/>
      <dgm:spPr/>
      <dgm:t>
        <a:bodyPr/>
        <a:lstStyle/>
        <a:p>
          <a:endParaRPr lang="fr-FR"/>
        </a:p>
      </dgm:t>
    </dgm:pt>
    <dgm:pt modelId="{47B4E142-7AFB-4A4E-A860-5A7D5E4CAD6C}">
      <dgm:prSet/>
      <dgm:spPr/>
      <dgm:t>
        <a:bodyPr/>
        <a:lstStyle/>
        <a:p>
          <a:r>
            <a:rPr lang="fr-FR" dirty="0">
              <a:latin typeface="Calibri" panose="020F0502020204030204" pitchFamily="34" charset="0"/>
              <a:cs typeface="Calibri" panose="020F0502020204030204" pitchFamily="34" charset="0"/>
            </a:rPr>
            <a:t>Appui à la visibilité des évènements organisés par les acteurs de la plateforme (salons de l’Agriculture locaux à Trarza, Dar </a:t>
          </a:r>
          <a:r>
            <a:rPr lang="fr-FR" dirty="0" err="1">
              <a:latin typeface="Calibri" panose="020F0502020204030204" pitchFamily="34" charset="0"/>
              <a:cs typeface="Calibri" panose="020F0502020204030204" pitchFamily="34" charset="0"/>
            </a:rPr>
            <a:t>Naim</a:t>
          </a:r>
          <a:r>
            <a:rPr lang="fr-FR" dirty="0">
              <a:latin typeface="Calibri" panose="020F0502020204030204" pitchFamily="34" charset="0"/>
              <a:cs typeface="Calibri" panose="020F0502020204030204" pitchFamily="34" charset="0"/>
            </a:rPr>
            <a:t>, et </a:t>
          </a:r>
          <a:r>
            <a:rPr lang="fr-FR" dirty="0" err="1">
              <a:latin typeface="Calibri" panose="020F0502020204030204" pitchFamily="34" charset="0"/>
              <a:cs typeface="Calibri" panose="020F0502020204030204" pitchFamily="34" charset="0"/>
            </a:rPr>
            <a:t>Bassiknou</a:t>
          </a:r>
          <a:r>
            <a:rPr lang="fr-FR" dirty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</a:p>
      </dgm:t>
    </dgm:pt>
    <dgm:pt modelId="{00FD1F18-AF56-4265-9F90-8D81A5D33906}" type="parTrans" cxnId="{DB3F12F6-D2B1-4C55-A2A9-811BB6A1A7ED}">
      <dgm:prSet/>
      <dgm:spPr/>
      <dgm:t>
        <a:bodyPr/>
        <a:lstStyle/>
        <a:p>
          <a:endParaRPr lang="fr-FR"/>
        </a:p>
      </dgm:t>
    </dgm:pt>
    <dgm:pt modelId="{212006AE-9089-400C-BFF5-15070A66253B}" type="sibTrans" cxnId="{DB3F12F6-D2B1-4C55-A2A9-811BB6A1A7ED}">
      <dgm:prSet/>
      <dgm:spPr/>
      <dgm:t>
        <a:bodyPr/>
        <a:lstStyle/>
        <a:p>
          <a:endParaRPr lang="fr-FR"/>
        </a:p>
      </dgm:t>
    </dgm:pt>
    <dgm:pt modelId="{AB89F1CA-C182-43E7-BDF4-068EABF64E77}" type="pres">
      <dgm:prSet presAssocID="{300DE300-6AEF-4F69-BAA3-560DA192B24E}" presName="Name0" presStyleCnt="0">
        <dgm:presLayoutVars>
          <dgm:chMax val="7"/>
          <dgm:chPref val="7"/>
          <dgm:dir/>
        </dgm:presLayoutVars>
      </dgm:prSet>
      <dgm:spPr/>
    </dgm:pt>
    <dgm:pt modelId="{2D55ED86-36F7-4DE4-B2FC-DC82FCA37E4A}" type="pres">
      <dgm:prSet presAssocID="{300DE300-6AEF-4F69-BAA3-560DA192B24E}" presName="Name1" presStyleCnt="0"/>
      <dgm:spPr/>
    </dgm:pt>
    <dgm:pt modelId="{F1FD7704-5782-4078-A68F-55CAB2534C44}" type="pres">
      <dgm:prSet presAssocID="{300DE300-6AEF-4F69-BAA3-560DA192B24E}" presName="cycle" presStyleCnt="0"/>
      <dgm:spPr/>
    </dgm:pt>
    <dgm:pt modelId="{3BD4324A-B5CB-4FC9-8B9D-FDBCFD2BB0CF}" type="pres">
      <dgm:prSet presAssocID="{300DE300-6AEF-4F69-BAA3-560DA192B24E}" presName="srcNode" presStyleLbl="node1" presStyleIdx="0" presStyleCnt="4"/>
      <dgm:spPr/>
    </dgm:pt>
    <dgm:pt modelId="{DDD00F47-61A7-4B93-B50E-D4494D0C8E30}" type="pres">
      <dgm:prSet presAssocID="{300DE300-6AEF-4F69-BAA3-560DA192B24E}" presName="conn" presStyleLbl="parChTrans1D2" presStyleIdx="0" presStyleCnt="1"/>
      <dgm:spPr/>
    </dgm:pt>
    <dgm:pt modelId="{ABE0B890-86D7-43D4-821E-5AD72766D2B4}" type="pres">
      <dgm:prSet presAssocID="{300DE300-6AEF-4F69-BAA3-560DA192B24E}" presName="extraNode" presStyleLbl="node1" presStyleIdx="0" presStyleCnt="4"/>
      <dgm:spPr/>
    </dgm:pt>
    <dgm:pt modelId="{DBFBF34C-AC45-4A95-875E-36634C42B2BF}" type="pres">
      <dgm:prSet presAssocID="{300DE300-6AEF-4F69-BAA3-560DA192B24E}" presName="dstNode" presStyleLbl="node1" presStyleIdx="0" presStyleCnt="4"/>
      <dgm:spPr/>
    </dgm:pt>
    <dgm:pt modelId="{C58460EF-8B9E-4DEB-9CA5-31B34B18C86F}" type="pres">
      <dgm:prSet presAssocID="{A3034EA0-5A6A-4819-9FCD-A5E7FE4B730D}" presName="text_1" presStyleLbl="node1" presStyleIdx="0" presStyleCnt="4" custScaleY="118314">
        <dgm:presLayoutVars>
          <dgm:bulletEnabled val="1"/>
        </dgm:presLayoutVars>
      </dgm:prSet>
      <dgm:spPr/>
    </dgm:pt>
    <dgm:pt modelId="{561E3F21-A6AE-4AE1-B545-49BA81353259}" type="pres">
      <dgm:prSet presAssocID="{A3034EA0-5A6A-4819-9FCD-A5E7FE4B730D}" presName="accent_1" presStyleCnt="0"/>
      <dgm:spPr/>
    </dgm:pt>
    <dgm:pt modelId="{70B2997F-178D-496D-8A75-613056136CE5}" type="pres">
      <dgm:prSet presAssocID="{A3034EA0-5A6A-4819-9FCD-A5E7FE4B730D}" presName="accentRepeatNode" presStyleLbl="solidFgAcc1" presStyleIdx="0" presStyleCnt="4"/>
      <dgm:spPr/>
    </dgm:pt>
    <dgm:pt modelId="{3A7F7799-5F8F-4F31-B5DE-F2A7231B9932}" type="pres">
      <dgm:prSet presAssocID="{D61C1560-C33A-4943-B20F-79C2DFF95BD4}" presName="text_2" presStyleLbl="node1" presStyleIdx="1" presStyleCnt="4">
        <dgm:presLayoutVars>
          <dgm:bulletEnabled val="1"/>
        </dgm:presLayoutVars>
      </dgm:prSet>
      <dgm:spPr/>
    </dgm:pt>
    <dgm:pt modelId="{32CBD156-F477-4A26-8988-6921085A24A7}" type="pres">
      <dgm:prSet presAssocID="{D61C1560-C33A-4943-B20F-79C2DFF95BD4}" presName="accent_2" presStyleCnt="0"/>
      <dgm:spPr/>
    </dgm:pt>
    <dgm:pt modelId="{D4A089EF-9551-43F8-B8A5-7858F07F1E8A}" type="pres">
      <dgm:prSet presAssocID="{D61C1560-C33A-4943-B20F-79C2DFF95BD4}" presName="accentRepeatNode" presStyleLbl="solidFgAcc1" presStyleIdx="1" presStyleCnt="4"/>
      <dgm:spPr/>
    </dgm:pt>
    <dgm:pt modelId="{EC6DC335-9E22-4C5F-8E82-D1153EAE830C}" type="pres">
      <dgm:prSet presAssocID="{47B4E142-7AFB-4A4E-A860-5A7D5E4CAD6C}" presName="text_3" presStyleLbl="node1" presStyleIdx="2" presStyleCnt="4">
        <dgm:presLayoutVars>
          <dgm:bulletEnabled val="1"/>
        </dgm:presLayoutVars>
      </dgm:prSet>
      <dgm:spPr/>
    </dgm:pt>
    <dgm:pt modelId="{36DA33E8-E86E-4DD8-91D8-791FA49C749A}" type="pres">
      <dgm:prSet presAssocID="{47B4E142-7AFB-4A4E-A860-5A7D5E4CAD6C}" presName="accent_3" presStyleCnt="0"/>
      <dgm:spPr/>
    </dgm:pt>
    <dgm:pt modelId="{5A7BAD80-2F50-4B8B-A779-EDB56E0890A9}" type="pres">
      <dgm:prSet presAssocID="{47B4E142-7AFB-4A4E-A860-5A7D5E4CAD6C}" presName="accentRepeatNode" presStyleLbl="solidFgAcc1" presStyleIdx="2" presStyleCnt="4"/>
      <dgm:spPr/>
    </dgm:pt>
    <dgm:pt modelId="{E967916C-3A16-4347-95B7-3AD6A60289BB}" type="pres">
      <dgm:prSet presAssocID="{21458233-2B01-4F22-BCA7-5836A635EDD1}" presName="text_4" presStyleLbl="node1" presStyleIdx="3" presStyleCnt="4">
        <dgm:presLayoutVars>
          <dgm:bulletEnabled val="1"/>
        </dgm:presLayoutVars>
      </dgm:prSet>
      <dgm:spPr/>
    </dgm:pt>
    <dgm:pt modelId="{4A6FB9EF-D1F9-4D99-B15D-D7D91C09A0BE}" type="pres">
      <dgm:prSet presAssocID="{21458233-2B01-4F22-BCA7-5836A635EDD1}" presName="accent_4" presStyleCnt="0"/>
      <dgm:spPr/>
    </dgm:pt>
    <dgm:pt modelId="{DC913359-61A2-403E-9150-F651BE69E09B}" type="pres">
      <dgm:prSet presAssocID="{21458233-2B01-4F22-BCA7-5836A635EDD1}" presName="accentRepeatNode" presStyleLbl="solidFgAcc1" presStyleIdx="3" presStyleCnt="4"/>
      <dgm:spPr/>
    </dgm:pt>
  </dgm:ptLst>
  <dgm:cxnLst>
    <dgm:cxn modelId="{17201421-4AE9-4837-B0C2-AC16C0E5983C}" type="presOf" srcId="{300DE300-6AEF-4F69-BAA3-560DA192B24E}" destId="{AB89F1CA-C182-43E7-BDF4-068EABF64E77}" srcOrd="0" destOrd="0" presId="urn:microsoft.com/office/officeart/2008/layout/VerticalCurvedList"/>
    <dgm:cxn modelId="{243D873A-FD2D-4484-8BE0-108A589A1301}" type="presOf" srcId="{47B4E142-7AFB-4A4E-A860-5A7D5E4CAD6C}" destId="{EC6DC335-9E22-4C5F-8E82-D1153EAE830C}" srcOrd="0" destOrd="0" presId="urn:microsoft.com/office/officeart/2008/layout/VerticalCurvedList"/>
    <dgm:cxn modelId="{407F483E-20F4-4D95-8B3B-EB5F4CE99416}" srcId="{300DE300-6AEF-4F69-BAA3-560DA192B24E}" destId="{21458233-2B01-4F22-BCA7-5836A635EDD1}" srcOrd="3" destOrd="0" parTransId="{271F9CEB-3244-43D7-89D0-662DF4F4BD72}" sibTransId="{ED70FE70-E4B4-4CEF-9452-05DED7692C08}"/>
    <dgm:cxn modelId="{C11FA741-B65D-4D07-8CF2-425589FBEBFC}" type="presOf" srcId="{D61C1560-C33A-4943-B20F-79C2DFF95BD4}" destId="{3A7F7799-5F8F-4F31-B5DE-F2A7231B9932}" srcOrd="0" destOrd="0" presId="urn:microsoft.com/office/officeart/2008/layout/VerticalCurvedList"/>
    <dgm:cxn modelId="{CF9CB475-ACD5-42D2-BB8D-B349CF2DF3EB}" srcId="{300DE300-6AEF-4F69-BAA3-560DA192B24E}" destId="{A3034EA0-5A6A-4819-9FCD-A5E7FE4B730D}" srcOrd="0" destOrd="0" parTransId="{0E076D27-D26D-41CC-A1AF-5823F9E07E14}" sibTransId="{0E80CB49-7484-4537-9A31-BCC3511AC4A2}"/>
    <dgm:cxn modelId="{ECCF0692-B3D6-45D0-BDAF-17BE5BCDBC64}" type="presOf" srcId="{0E80CB49-7484-4537-9A31-BCC3511AC4A2}" destId="{DDD00F47-61A7-4B93-B50E-D4494D0C8E30}" srcOrd="0" destOrd="0" presId="urn:microsoft.com/office/officeart/2008/layout/VerticalCurvedList"/>
    <dgm:cxn modelId="{B9B719C0-D234-4759-939A-4A465842D939}" srcId="{300DE300-6AEF-4F69-BAA3-560DA192B24E}" destId="{D61C1560-C33A-4943-B20F-79C2DFF95BD4}" srcOrd="1" destOrd="0" parTransId="{7FA69317-1FC0-4DD2-A845-3DF995B13C04}" sibTransId="{D40B906A-E412-4C15-ABDA-FCC8ECD7D239}"/>
    <dgm:cxn modelId="{169023DA-037D-49A9-9CE9-0BE9E6ED1881}" type="presOf" srcId="{A3034EA0-5A6A-4819-9FCD-A5E7FE4B730D}" destId="{C58460EF-8B9E-4DEB-9CA5-31B34B18C86F}" srcOrd="0" destOrd="0" presId="urn:microsoft.com/office/officeart/2008/layout/VerticalCurvedList"/>
    <dgm:cxn modelId="{A293A4F2-51A5-431E-A524-2C5931C9D8E3}" type="presOf" srcId="{21458233-2B01-4F22-BCA7-5836A635EDD1}" destId="{E967916C-3A16-4347-95B7-3AD6A60289BB}" srcOrd="0" destOrd="0" presId="urn:microsoft.com/office/officeart/2008/layout/VerticalCurvedList"/>
    <dgm:cxn modelId="{DB3F12F6-D2B1-4C55-A2A9-811BB6A1A7ED}" srcId="{300DE300-6AEF-4F69-BAA3-560DA192B24E}" destId="{47B4E142-7AFB-4A4E-A860-5A7D5E4CAD6C}" srcOrd="2" destOrd="0" parTransId="{00FD1F18-AF56-4265-9F90-8D81A5D33906}" sibTransId="{212006AE-9089-400C-BFF5-15070A66253B}"/>
    <dgm:cxn modelId="{2AE8B420-C9D3-45A6-BED1-5B6FE9053D6E}" type="presParOf" srcId="{AB89F1CA-C182-43E7-BDF4-068EABF64E77}" destId="{2D55ED86-36F7-4DE4-B2FC-DC82FCA37E4A}" srcOrd="0" destOrd="0" presId="urn:microsoft.com/office/officeart/2008/layout/VerticalCurvedList"/>
    <dgm:cxn modelId="{ADE3336D-1F83-4EF9-A3F3-043B3DADF924}" type="presParOf" srcId="{2D55ED86-36F7-4DE4-B2FC-DC82FCA37E4A}" destId="{F1FD7704-5782-4078-A68F-55CAB2534C44}" srcOrd="0" destOrd="0" presId="urn:microsoft.com/office/officeart/2008/layout/VerticalCurvedList"/>
    <dgm:cxn modelId="{6899551F-BC99-4FFB-BE55-FFAF98A014D0}" type="presParOf" srcId="{F1FD7704-5782-4078-A68F-55CAB2534C44}" destId="{3BD4324A-B5CB-4FC9-8B9D-FDBCFD2BB0CF}" srcOrd="0" destOrd="0" presId="urn:microsoft.com/office/officeart/2008/layout/VerticalCurvedList"/>
    <dgm:cxn modelId="{35747E73-C7C7-4E85-A891-7FFDEFF276F0}" type="presParOf" srcId="{F1FD7704-5782-4078-A68F-55CAB2534C44}" destId="{DDD00F47-61A7-4B93-B50E-D4494D0C8E30}" srcOrd="1" destOrd="0" presId="urn:microsoft.com/office/officeart/2008/layout/VerticalCurvedList"/>
    <dgm:cxn modelId="{360BD8ED-A74E-4647-B6F8-093D26C6A0EA}" type="presParOf" srcId="{F1FD7704-5782-4078-A68F-55CAB2534C44}" destId="{ABE0B890-86D7-43D4-821E-5AD72766D2B4}" srcOrd="2" destOrd="0" presId="urn:microsoft.com/office/officeart/2008/layout/VerticalCurvedList"/>
    <dgm:cxn modelId="{CAC00303-A298-4350-BAE7-C4F73E571420}" type="presParOf" srcId="{F1FD7704-5782-4078-A68F-55CAB2534C44}" destId="{DBFBF34C-AC45-4A95-875E-36634C42B2BF}" srcOrd="3" destOrd="0" presId="urn:microsoft.com/office/officeart/2008/layout/VerticalCurvedList"/>
    <dgm:cxn modelId="{3379B7C2-EB80-4501-88B8-7EB2887321A1}" type="presParOf" srcId="{2D55ED86-36F7-4DE4-B2FC-DC82FCA37E4A}" destId="{C58460EF-8B9E-4DEB-9CA5-31B34B18C86F}" srcOrd="1" destOrd="0" presId="urn:microsoft.com/office/officeart/2008/layout/VerticalCurvedList"/>
    <dgm:cxn modelId="{E14574F1-0705-44AA-8522-EA4DF4994649}" type="presParOf" srcId="{2D55ED86-36F7-4DE4-B2FC-DC82FCA37E4A}" destId="{561E3F21-A6AE-4AE1-B545-49BA81353259}" srcOrd="2" destOrd="0" presId="urn:microsoft.com/office/officeart/2008/layout/VerticalCurvedList"/>
    <dgm:cxn modelId="{2653D966-16A0-4155-A4AE-B289F6773630}" type="presParOf" srcId="{561E3F21-A6AE-4AE1-B545-49BA81353259}" destId="{70B2997F-178D-496D-8A75-613056136CE5}" srcOrd="0" destOrd="0" presId="urn:microsoft.com/office/officeart/2008/layout/VerticalCurvedList"/>
    <dgm:cxn modelId="{45CF7F38-0E11-4E91-8BCB-598977369CED}" type="presParOf" srcId="{2D55ED86-36F7-4DE4-B2FC-DC82FCA37E4A}" destId="{3A7F7799-5F8F-4F31-B5DE-F2A7231B9932}" srcOrd="3" destOrd="0" presId="urn:microsoft.com/office/officeart/2008/layout/VerticalCurvedList"/>
    <dgm:cxn modelId="{0C98A1DC-300B-42FD-857C-C8EB1B648444}" type="presParOf" srcId="{2D55ED86-36F7-4DE4-B2FC-DC82FCA37E4A}" destId="{32CBD156-F477-4A26-8988-6921085A24A7}" srcOrd="4" destOrd="0" presId="urn:microsoft.com/office/officeart/2008/layout/VerticalCurvedList"/>
    <dgm:cxn modelId="{223B304D-30C0-4CC3-8DCD-3539DD0C9346}" type="presParOf" srcId="{32CBD156-F477-4A26-8988-6921085A24A7}" destId="{D4A089EF-9551-43F8-B8A5-7858F07F1E8A}" srcOrd="0" destOrd="0" presId="urn:microsoft.com/office/officeart/2008/layout/VerticalCurvedList"/>
    <dgm:cxn modelId="{E6EA59E5-65A2-494F-B9B7-E6BEF44E2085}" type="presParOf" srcId="{2D55ED86-36F7-4DE4-B2FC-DC82FCA37E4A}" destId="{EC6DC335-9E22-4C5F-8E82-D1153EAE830C}" srcOrd="5" destOrd="0" presId="urn:microsoft.com/office/officeart/2008/layout/VerticalCurvedList"/>
    <dgm:cxn modelId="{F73D07BB-1653-46B4-A1A4-561B8B724A45}" type="presParOf" srcId="{2D55ED86-36F7-4DE4-B2FC-DC82FCA37E4A}" destId="{36DA33E8-E86E-4DD8-91D8-791FA49C749A}" srcOrd="6" destOrd="0" presId="urn:microsoft.com/office/officeart/2008/layout/VerticalCurvedList"/>
    <dgm:cxn modelId="{9615530C-282F-43F7-8646-E72E3764B1C9}" type="presParOf" srcId="{36DA33E8-E86E-4DD8-91D8-791FA49C749A}" destId="{5A7BAD80-2F50-4B8B-A779-EDB56E0890A9}" srcOrd="0" destOrd="0" presId="urn:microsoft.com/office/officeart/2008/layout/VerticalCurvedList"/>
    <dgm:cxn modelId="{0ADE83A0-19C9-44C7-9E22-E61875AF38B8}" type="presParOf" srcId="{2D55ED86-36F7-4DE4-B2FC-DC82FCA37E4A}" destId="{E967916C-3A16-4347-95B7-3AD6A60289BB}" srcOrd="7" destOrd="0" presId="urn:microsoft.com/office/officeart/2008/layout/VerticalCurvedList"/>
    <dgm:cxn modelId="{9E67D440-CA75-4535-843A-88844B204BC3}" type="presParOf" srcId="{2D55ED86-36F7-4DE4-B2FC-DC82FCA37E4A}" destId="{4A6FB9EF-D1F9-4D99-B15D-D7D91C09A0BE}" srcOrd="8" destOrd="0" presId="urn:microsoft.com/office/officeart/2008/layout/VerticalCurvedList"/>
    <dgm:cxn modelId="{129064FF-BB58-497B-B969-8DE71876C5D3}" type="presParOf" srcId="{4A6FB9EF-D1F9-4D99-B15D-D7D91C09A0BE}" destId="{DC913359-61A2-403E-9150-F651BE69E09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CD033AE-1341-405B-9E50-39F60D794EE2}" type="doc">
      <dgm:prSet loTypeId="urn:microsoft.com/office/officeart/2005/8/layout/matrix2" loCatId="matrix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837B1447-6F2E-436D-A741-F7215F951566}">
      <dgm:prSet phldrT="[Texte]" custT="1"/>
      <dgm:spPr/>
      <dgm:t>
        <a:bodyPr/>
        <a:lstStyle/>
        <a:p>
          <a:r>
            <a:rPr lang="fr-FR" sz="1600" b="0" dirty="0">
              <a:effectLst/>
              <a:latin typeface="Arial" panose="020B0604020202020204" pitchFamily="34" charset="0"/>
              <a:cs typeface="Arial" panose="020B0604020202020204" pitchFamily="34" charset="0"/>
            </a:rPr>
            <a:t>Renforcer les capacités des parties prenantes dans la gouvernance foncière  : Rôle, Responsabilités      &amp; Engagements </a:t>
          </a:r>
        </a:p>
      </dgm:t>
    </dgm:pt>
    <dgm:pt modelId="{848809E7-AC9F-4D7E-B7AA-72824BBDC912}" type="parTrans" cxnId="{394082D9-949E-4AEB-915F-31831E1F5800}">
      <dgm:prSet/>
      <dgm:spPr/>
      <dgm:t>
        <a:bodyPr/>
        <a:lstStyle/>
        <a:p>
          <a:endParaRPr lang="fr-FR" b="0">
            <a:effectLst/>
          </a:endParaRPr>
        </a:p>
      </dgm:t>
    </dgm:pt>
    <dgm:pt modelId="{5E632342-C844-4BE0-834C-7317FB19FF98}" type="sibTrans" cxnId="{394082D9-949E-4AEB-915F-31831E1F5800}">
      <dgm:prSet/>
      <dgm:spPr/>
      <dgm:t>
        <a:bodyPr/>
        <a:lstStyle/>
        <a:p>
          <a:endParaRPr lang="fr-FR" b="0">
            <a:effectLst/>
          </a:endParaRPr>
        </a:p>
      </dgm:t>
    </dgm:pt>
    <dgm:pt modelId="{A6FEB870-7079-4BA9-B5B6-0E2300EA712D}">
      <dgm:prSet phldrT="[Texte]" custT="1"/>
      <dgm:spPr/>
      <dgm:t>
        <a:bodyPr/>
        <a:lstStyle/>
        <a:p>
          <a:r>
            <a:rPr lang="fr-FR" sz="1600" b="0" dirty="0">
              <a:effectLst/>
              <a:latin typeface="Arial" panose="020B0604020202020204" pitchFamily="34" charset="0"/>
              <a:cs typeface="Arial" panose="020B0604020202020204" pitchFamily="34" charset="0"/>
            </a:rPr>
            <a:t>Favoriser la réflexion, les débats et les concertations multi-acteurs</a:t>
          </a:r>
        </a:p>
      </dgm:t>
    </dgm:pt>
    <dgm:pt modelId="{18D05769-1B4F-47F2-BBDC-91FFB2B1CD1F}" type="parTrans" cxnId="{7525B3B0-457C-4F93-A5AB-5861D671B564}">
      <dgm:prSet/>
      <dgm:spPr/>
      <dgm:t>
        <a:bodyPr/>
        <a:lstStyle/>
        <a:p>
          <a:endParaRPr lang="fr-FR" b="0">
            <a:effectLst/>
          </a:endParaRPr>
        </a:p>
      </dgm:t>
    </dgm:pt>
    <dgm:pt modelId="{0C15E7F3-AB53-4BB8-B2CE-2F8A0A95A3BE}" type="sibTrans" cxnId="{7525B3B0-457C-4F93-A5AB-5861D671B564}">
      <dgm:prSet/>
      <dgm:spPr/>
      <dgm:t>
        <a:bodyPr/>
        <a:lstStyle/>
        <a:p>
          <a:endParaRPr lang="fr-FR" b="0">
            <a:effectLst/>
          </a:endParaRPr>
        </a:p>
      </dgm:t>
    </dgm:pt>
    <dgm:pt modelId="{21DDEE45-E58A-4931-94FF-60C5A30AFEBD}">
      <dgm:prSet phldrT="[Texte]" custT="1"/>
      <dgm:spPr/>
      <dgm:t>
        <a:bodyPr/>
        <a:lstStyle/>
        <a:p>
          <a:r>
            <a:rPr lang="fr-FR" sz="1600" b="0" dirty="0">
              <a:effectLst/>
              <a:latin typeface="Arial" panose="020B0604020202020204" pitchFamily="34" charset="0"/>
              <a:cs typeface="Arial" panose="020B0604020202020204" pitchFamily="34" charset="0"/>
            </a:rPr>
            <a:t>Améliorer la coordination entres les acteurs</a:t>
          </a:r>
        </a:p>
      </dgm:t>
    </dgm:pt>
    <dgm:pt modelId="{95300F57-CC3F-4FDC-93FD-4FEE2E7D0344}" type="parTrans" cxnId="{DF5D67A8-88C4-4A8E-868F-9478A3DADF51}">
      <dgm:prSet/>
      <dgm:spPr/>
      <dgm:t>
        <a:bodyPr/>
        <a:lstStyle/>
        <a:p>
          <a:endParaRPr lang="fr-FR" b="0">
            <a:effectLst/>
          </a:endParaRPr>
        </a:p>
      </dgm:t>
    </dgm:pt>
    <dgm:pt modelId="{EF51174A-6540-4656-A94F-6657B6CE6B09}" type="sibTrans" cxnId="{DF5D67A8-88C4-4A8E-868F-9478A3DADF51}">
      <dgm:prSet/>
      <dgm:spPr/>
      <dgm:t>
        <a:bodyPr/>
        <a:lstStyle/>
        <a:p>
          <a:endParaRPr lang="fr-FR" b="0">
            <a:effectLst/>
          </a:endParaRPr>
        </a:p>
      </dgm:t>
    </dgm:pt>
    <dgm:pt modelId="{7D73FE4A-1144-48ED-A9EB-08625D0F3B56}">
      <dgm:prSet phldrT="[Texte]" custT="1"/>
      <dgm:spPr/>
      <dgm:t>
        <a:bodyPr/>
        <a:lstStyle/>
        <a:p>
          <a:r>
            <a:rPr lang="fr-FR" sz="1600" b="0" dirty="0">
              <a:effectLst/>
              <a:latin typeface="Arial" panose="020B0604020202020204" pitchFamily="34" charset="0"/>
              <a:cs typeface="Arial" panose="020B0604020202020204" pitchFamily="34" charset="0"/>
            </a:rPr>
            <a:t>Appuyer un fonctionnement autonome et structuré des plateformes</a:t>
          </a:r>
        </a:p>
      </dgm:t>
    </dgm:pt>
    <dgm:pt modelId="{A059EDB7-D651-4751-BDB5-41D5A118758A}" type="parTrans" cxnId="{2B1FD222-B7FF-423A-8BC0-70D674EF28CC}">
      <dgm:prSet/>
      <dgm:spPr/>
      <dgm:t>
        <a:bodyPr/>
        <a:lstStyle/>
        <a:p>
          <a:endParaRPr lang="fr-FR" b="0">
            <a:effectLst/>
          </a:endParaRPr>
        </a:p>
      </dgm:t>
    </dgm:pt>
    <dgm:pt modelId="{1C11F142-2FD2-4B95-8AB5-B0DDEFE762B6}" type="sibTrans" cxnId="{2B1FD222-B7FF-423A-8BC0-70D674EF28CC}">
      <dgm:prSet/>
      <dgm:spPr/>
      <dgm:t>
        <a:bodyPr/>
        <a:lstStyle/>
        <a:p>
          <a:endParaRPr lang="fr-FR" b="0">
            <a:effectLst/>
          </a:endParaRPr>
        </a:p>
      </dgm:t>
    </dgm:pt>
    <dgm:pt modelId="{1BCCEF10-ED5A-457E-A2C9-455BD4A73B32}" type="pres">
      <dgm:prSet presAssocID="{CCD033AE-1341-405B-9E50-39F60D794EE2}" presName="matrix" presStyleCnt="0">
        <dgm:presLayoutVars>
          <dgm:chMax val="1"/>
          <dgm:dir/>
          <dgm:resizeHandles val="exact"/>
        </dgm:presLayoutVars>
      </dgm:prSet>
      <dgm:spPr/>
    </dgm:pt>
    <dgm:pt modelId="{8677BB5E-D888-42E2-80FE-02BC6E804F28}" type="pres">
      <dgm:prSet presAssocID="{CCD033AE-1341-405B-9E50-39F60D794EE2}" presName="axisShape" presStyleLbl="bgShp" presStyleIdx="0" presStyleCnt="1"/>
      <dgm:spPr/>
    </dgm:pt>
    <dgm:pt modelId="{529BD526-03B4-451F-B3D2-0D0CB7D2D666}" type="pres">
      <dgm:prSet presAssocID="{CCD033AE-1341-405B-9E50-39F60D794EE2}" presName="rect1" presStyleLbl="node1" presStyleIdx="0" presStyleCnt="4" custLinFactNeighborX="-14532" custLinFactNeighborY="586">
        <dgm:presLayoutVars>
          <dgm:chMax val="0"/>
          <dgm:chPref val="0"/>
          <dgm:bulletEnabled val="1"/>
        </dgm:presLayoutVars>
      </dgm:prSet>
      <dgm:spPr/>
    </dgm:pt>
    <dgm:pt modelId="{E501D853-23DB-46CD-B655-8A7C9C1F42F6}" type="pres">
      <dgm:prSet presAssocID="{CCD033AE-1341-405B-9E50-39F60D794EE2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A023E57-00EB-4AE8-B78E-A546B6DAF5C8}" type="pres">
      <dgm:prSet presAssocID="{CCD033AE-1341-405B-9E50-39F60D794EE2}" presName="rect3" presStyleLbl="node1" presStyleIdx="2" presStyleCnt="4" custLinFactNeighborX="2722" custLinFactNeighborY="-1815">
        <dgm:presLayoutVars>
          <dgm:chMax val="0"/>
          <dgm:chPref val="0"/>
          <dgm:bulletEnabled val="1"/>
        </dgm:presLayoutVars>
      </dgm:prSet>
      <dgm:spPr/>
    </dgm:pt>
    <dgm:pt modelId="{F6E3E134-0484-4F98-A82B-1F3569C2E527}" type="pres">
      <dgm:prSet presAssocID="{CCD033AE-1341-405B-9E50-39F60D794EE2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B1FD222-B7FF-423A-8BC0-70D674EF28CC}" srcId="{CCD033AE-1341-405B-9E50-39F60D794EE2}" destId="{7D73FE4A-1144-48ED-A9EB-08625D0F3B56}" srcOrd="3" destOrd="0" parTransId="{A059EDB7-D651-4751-BDB5-41D5A118758A}" sibTransId="{1C11F142-2FD2-4B95-8AB5-B0DDEFE762B6}"/>
    <dgm:cxn modelId="{08B1A94A-22C7-48E5-8154-7C8432D03E8F}" type="presOf" srcId="{837B1447-6F2E-436D-A741-F7215F951566}" destId="{529BD526-03B4-451F-B3D2-0D0CB7D2D666}" srcOrd="0" destOrd="0" presId="urn:microsoft.com/office/officeart/2005/8/layout/matrix2"/>
    <dgm:cxn modelId="{F441FD78-51E0-4A0A-BB90-BB0574F6C174}" type="presOf" srcId="{21DDEE45-E58A-4931-94FF-60C5A30AFEBD}" destId="{1A023E57-00EB-4AE8-B78E-A546B6DAF5C8}" srcOrd="0" destOrd="0" presId="urn:microsoft.com/office/officeart/2005/8/layout/matrix2"/>
    <dgm:cxn modelId="{5D3D707B-4F1E-4EA6-BEB4-B2EBAD23854C}" type="presOf" srcId="{CCD033AE-1341-405B-9E50-39F60D794EE2}" destId="{1BCCEF10-ED5A-457E-A2C9-455BD4A73B32}" srcOrd="0" destOrd="0" presId="urn:microsoft.com/office/officeart/2005/8/layout/matrix2"/>
    <dgm:cxn modelId="{711B6684-A444-4460-871F-8BAD5C1D639C}" type="presOf" srcId="{A6FEB870-7079-4BA9-B5B6-0E2300EA712D}" destId="{E501D853-23DB-46CD-B655-8A7C9C1F42F6}" srcOrd="0" destOrd="0" presId="urn:microsoft.com/office/officeart/2005/8/layout/matrix2"/>
    <dgm:cxn modelId="{9790968D-19CB-46D5-8686-B71D1371531A}" type="presOf" srcId="{7D73FE4A-1144-48ED-A9EB-08625D0F3B56}" destId="{F6E3E134-0484-4F98-A82B-1F3569C2E527}" srcOrd="0" destOrd="0" presId="urn:microsoft.com/office/officeart/2005/8/layout/matrix2"/>
    <dgm:cxn modelId="{DF5D67A8-88C4-4A8E-868F-9478A3DADF51}" srcId="{CCD033AE-1341-405B-9E50-39F60D794EE2}" destId="{21DDEE45-E58A-4931-94FF-60C5A30AFEBD}" srcOrd="2" destOrd="0" parTransId="{95300F57-CC3F-4FDC-93FD-4FEE2E7D0344}" sibTransId="{EF51174A-6540-4656-A94F-6657B6CE6B09}"/>
    <dgm:cxn modelId="{7525B3B0-457C-4F93-A5AB-5861D671B564}" srcId="{CCD033AE-1341-405B-9E50-39F60D794EE2}" destId="{A6FEB870-7079-4BA9-B5B6-0E2300EA712D}" srcOrd="1" destOrd="0" parTransId="{18D05769-1B4F-47F2-BBDC-91FFB2B1CD1F}" sibTransId="{0C15E7F3-AB53-4BB8-B2CE-2F8A0A95A3BE}"/>
    <dgm:cxn modelId="{394082D9-949E-4AEB-915F-31831E1F5800}" srcId="{CCD033AE-1341-405B-9E50-39F60D794EE2}" destId="{837B1447-6F2E-436D-A741-F7215F951566}" srcOrd="0" destOrd="0" parTransId="{848809E7-AC9F-4D7E-B7AA-72824BBDC912}" sibTransId="{5E632342-C844-4BE0-834C-7317FB19FF98}"/>
    <dgm:cxn modelId="{11F065DC-C155-4B50-8240-E4B82B8E3A75}" type="presParOf" srcId="{1BCCEF10-ED5A-457E-A2C9-455BD4A73B32}" destId="{8677BB5E-D888-42E2-80FE-02BC6E804F28}" srcOrd="0" destOrd="0" presId="urn:microsoft.com/office/officeart/2005/8/layout/matrix2"/>
    <dgm:cxn modelId="{FF8D1B06-804A-4863-B4DD-DC102F9FBB43}" type="presParOf" srcId="{1BCCEF10-ED5A-457E-A2C9-455BD4A73B32}" destId="{529BD526-03B4-451F-B3D2-0D0CB7D2D666}" srcOrd="1" destOrd="0" presId="urn:microsoft.com/office/officeart/2005/8/layout/matrix2"/>
    <dgm:cxn modelId="{6C44D276-4286-49C0-8E5B-435550B3A71D}" type="presParOf" srcId="{1BCCEF10-ED5A-457E-A2C9-455BD4A73B32}" destId="{E501D853-23DB-46CD-B655-8A7C9C1F42F6}" srcOrd="2" destOrd="0" presId="urn:microsoft.com/office/officeart/2005/8/layout/matrix2"/>
    <dgm:cxn modelId="{1F17529D-13E3-49EC-8C6B-5C472AB0A4A8}" type="presParOf" srcId="{1BCCEF10-ED5A-457E-A2C9-455BD4A73B32}" destId="{1A023E57-00EB-4AE8-B78E-A546B6DAF5C8}" srcOrd="3" destOrd="0" presId="urn:microsoft.com/office/officeart/2005/8/layout/matrix2"/>
    <dgm:cxn modelId="{809F0F89-8B9D-41CB-9212-4D80BEF228B8}" type="presParOf" srcId="{1BCCEF10-ED5A-457E-A2C9-455BD4A73B32}" destId="{F6E3E134-0484-4F98-A82B-1F3569C2E527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D00F47-61A7-4B93-B50E-D4494D0C8E30}">
      <dsp:nvSpPr>
        <dsp:cNvPr id="0" name=""/>
        <dsp:cNvSpPr/>
      </dsp:nvSpPr>
      <dsp:spPr>
        <a:xfrm>
          <a:off x="-6320904" y="-969812"/>
          <a:ext cx="7546675" cy="7546675"/>
        </a:xfrm>
        <a:prstGeom prst="blockArc">
          <a:avLst>
            <a:gd name="adj1" fmla="val 18900000"/>
            <a:gd name="adj2" fmla="val 2700000"/>
            <a:gd name="adj3" fmla="val 286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8460EF-8B9E-4DEB-9CA5-31B34B18C86F}">
      <dsp:nvSpPr>
        <dsp:cNvPr id="0" name=""/>
        <dsp:cNvSpPr/>
      </dsp:nvSpPr>
      <dsp:spPr>
        <a:xfrm>
          <a:off x="458748" y="155677"/>
          <a:ext cx="10830524" cy="1090408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53975" cap="flat" cmpd="dbl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56503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PRODUIT 1 : Au sein des mécanismes multi-acteurs locaux, les capacités des acteurs sont     </a:t>
          </a:r>
          <a:br>
            <a:rPr lang="fr-FR" sz="2000" b="1" kern="1200" dirty="0"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fr-FR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  renforcées sur l’accès des groupes vulnérables (femmes, jeunes, éleveurs pastoraux) à la terre, </a:t>
          </a:r>
          <a:br>
            <a:rPr lang="fr-FR" sz="2000" b="1" kern="1200" dirty="0"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fr-FR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  aux RN pour une meilleure inclusion, sur la prévention des conflits et l’évaluation des résultats des activités est réalisé</a:t>
          </a:r>
          <a:endParaRPr lang="fr-FR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8748" y="155677"/>
        <a:ext cx="10830524" cy="1090408"/>
      </dsp:txXfrm>
    </dsp:sp>
    <dsp:sp modelId="{70B2997F-178D-496D-8A75-613056136CE5}">
      <dsp:nvSpPr>
        <dsp:cNvPr id="0" name=""/>
        <dsp:cNvSpPr/>
      </dsp:nvSpPr>
      <dsp:spPr>
        <a:xfrm>
          <a:off x="-27239" y="65057"/>
          <a:ext cx="1147148" cy="11185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CB4B74-25A1-426B-A7AE-6087F143117F}">
      <dsp:nvSpPr>
        <dsp:cNvPr id="0" name=""/>
        <dsp:cNvSpPr/>
      </dsp:nvSpPr>
      <dsp:spPr>
        <a:xfrm>
          <a:off x="1048726" y="1315782"/>
          <a:ext cx="10152958" cy="8728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3975" cap="flat" cmpd="dbl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56503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>
              <a:latin typeface="Calibri" panose="020F0502020204030204" pitchFamily="34" charset="0"/>
              <a:cs typeface="Calibri" panose="020F0502020204030204" pitchFamily="34" charset="0"/>
            </a:rPr>
            <a:t>Capacités renforcées des membres des plateformes locales de </a:t>
          </a:r>
          <a:r>
            <a:rPr lang="fr-FR" sz="2100" kern="1200" dirty="0" err="1">
              <a:latin typeface="Calibri" panose="020F0502020204030204" pitchFamily="34" charset="0"/>
              <a:cs typeface="Calibri" panose="020F0502020204030204" pitchFamily="34" charset="0"/>
            </a:rPr>
            <a:t>Boghé</a:t>
          </a:r>
          <a:r>
            <a:rPr lang="fr-FR" sz="2100" kern="1200" dirty="0">
              <a:latin typeface="Calibri" panose="020F0502020204030204" pitchFamily="34" charset="0"/>
              <a:cs typeface="Calibri" panose="020F0502020204030204" pitchFamily="34" charset="0"/>
            </a:rPr>
            <a:t> et </a:t>
          </a:r>
          <a:r>
            <a:rPr lang="fr-FR" sz="2100" kern="1200" dirty="0" err="1">
              <a:latin typeface="Calibri" panose="020F0502020204030204" pitchFamily="34" charset="0"/>
              <a:cs typeface="Calibri" panose="020F0502020204030204" pitchFamily="34" charset="0"/>
            </a:rPr>
            <a:t>Gorgol</a:t>
          </a:r>
          <a:r>
            <a:rPr lang="fr-FR" sz="2100" kern="1200" dirty="0">
              <a:latin typeface="Calibri" panose="020F0502020204030204" pitchFamily="34" charset="0"/>
              <a:cs typeface="Calibri" panose="020F0502020204030204" pitchFamily="34" charset="0"/>
            </a:rPr>
            <a:t> : une meilleure inclusion et un meilleur accès aux </a:t>
          </a:r>
          <a:r>
            <a:rPr lang="fr-FR" sz="2100" kern="12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rPr>
            <a:t>ressources naturelles des </a:t>
          </a:r>
          <a:r>
            <a:rPr lang="fr-FR" sz="2100" kern="1200" dirty="0">
              <a:latin typeface="Calibri" panose="020F0502020204030204" pitchFamily="34" charset="0"/>
              <a:cs typeface="Calibri" panose="020F0502020204030204" pitchFamily="34" charset="0"/>
            </a:rPr>
            <a:t>femmes, des jeunes et des éleveurs pastoraux sur la base des DV </a:t>
          </a:r>
          <a:r>
            <a:rPr lang="fr-FR" sz="2100" kern="12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rPr>
            <a:t>(2 séries d’ateliers)</a:t>
          </a:r>
        </a:p>
      </dsp:txBody>
      <dsp:txXfrm>
        <a:off x="1048726" y="1315782"/>
        <a:ext cx="10152958" cy="872841"/>
      </dsp:txXfrm>
    </dsp:sp>
    <dsp:sp modelId="{6BEA9FD8-E446-4866-A714-4F6D38513511}">
      <dsp:nvSpPr>
        <dsp:cNvPr id="0" name=""/>
        <dsp:cNvSpPr/>
      </dsp:nvSpPr>
      <dsp:spPr>
        <a:xfrm>
          <a:off x="610535" y="1314012"/>
          <a:ext cx="876381" cy="8763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21A6C8-056B-433F-BAD9-DBC58D164E12}">
      <dsp:nvSpPr>
        <dsp:cNvPr id="0" name=""/>
        <dsp:cNvSpPr/>
      </dsp:nvSpPr>
      <dsp:spPr>
        <a:xfrm>
          <a:off x="1202920" y="2452972"/>
          <a:ext cx="9998764" cy="7011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3975" cap="flat" cmpd="dbl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56503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>
              <a:latin typeface="Calibri" panose="020F0502020204030204" pitchFamily="34" charset="0"/>
              <a:cs typeface="Calibri" panose="020F0502020204030204" pitchFamily="34" charset="0"/>
            </a:rPr>
            <a:t>Une meilleure inclusion des jeunes et des femmes dans les prises de décision à Rosso, </a:t>
          </a:r>
          <a:r>
            <a:rPr lang="fr-FR" sz="2100" kern="1200" dirty="0" err="1">
              <a:latin typeface="Calibri" panose="020F0502020204030204" pitchFamily="34" charset="0"/>
              <a:cs typeface="Calibri" panose="020F0502020204030204" pitchFamily="34" charset="0"/>
            </a:rPr>
            <a:t>Bassiknou</a:t>
          </a:r>
          <a:r>
            <a:rPr lang="fr-FR" sz="2100" kern="1200" dirty="0">
              <a:latin typeface="Calibri" panose="020F0502020204030204" pitchFamily="34" charset="0"/>
              <a:cs typeface="Calibri" panose="020F0502020204030204" pitchFamily="34" charset="0"/>
            </a:rPr>
            <a:t> et Dar </a:t>
          </a:r>
          <a:r>
            <a:rPr lang="fr-FR" sz="2100" kern="1200" dirty="0" err="1">
              <a:latin typeface="Calibri" panose="020F0502020204030204" pitchFamily="34" charset="0"/>
              <a:cs typeface="Calibri" panose="020F0502020204030204" pitchFamily="34" charset="0"/>
            </a:rPr>
            <a:t>Naim</a:t>
          </a:r>
          <a:r>
            <a:rPr lang="fr-FR" sz="2100" kern="1200" dirty="0">
              <a:latin typeface="Calibri" panose="020F0502020204030204" pitchFamily="34" charset="0"/>
              <a:cs typeface="Calibri" panose="020F0502020204030204" pitchFamily="34" charset="0"/>
            </a:rPr>
            <a:t> : des ateliers de dialogues intergénérationnels à tenir</a:t>
          </a:r>
        </a:p>
      </dsp:txBody>
      <dsp:txXfrm>
        <a:off x="1202920" y="2452972"/>
        <a:ext cx="9998764" cy="701105"/>
      </dsp:txXfrm>
    </dsp:sp>
    <dsp:sp modelId="{B4AB5558-4280-4D75-BB90-2C94F7EF3290}">
      <dsp:nvSpPr>
        <dsp:cNvPr id="0" name=""/>
        <dsp:cNvSpPr/>
      </dsp:nvSpPr>
      <dsp:spPr>
        <a:xfrm>
          <a:off x="764729" y="2365334"/>
          <a:ext cx="876381" cy="8763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7F6C23-F609-4DC2-9AB6-8BBF95776BFB}">
      <dsp:nvSpPr>
        <dsp:cNvPr id="0" name=""/>
        <dsp:cNvSpPr/>
      </dsp:nvSpPr>
      <dsp:spPr>
        <a:xfrm>
          <a:off x="1048726" y="3504294"/>
          <a:ext cx="10152958" cy="7011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3975" cap="flat" cmpd="dbl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56503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>
              <a:latin typeface="Calibri" panose="020F0502020204030204" pitchFamily="34" charset="0"/>
              <a:cs typeface="Calibri" panose="020F0502020204030204" pitchFamily="34" charset="0"/>
            </a:rPr>
            <a:t>Une meilleure inclusion des jeunes ruraux pour faciliter leur insertion économique au moyen de l’accès aux ressources naturelles (Rosso, </a:t>
          </a:r>
          <a:r>
            <a:rPr lang="fr-FR" sz="2100" kern="1200" dirty="0" err="1">
              <a:latin typeface="Calibri" panose="020F0502020204030204" pitchFamily="34" charset="0"/>
              <a:cs typeface="Calibri" panose="020F0502020204030204" pitchFamily="34" charset="0"/>
            </a:rPr>
            <a:t>Bassiknou</a:t>
          </a:r>
          <a:r>
            <a:rPr lang="fr-FR" sz="2100" kern="1200" dirty="0">
              <a:latin typeface="Calibri" panose="020F0502020204030204" pitchFamily="34" charset="0"/>
              <a:cs typeface="Calibri" panose="020F0502020204030204" pitchFamily="34" charset="0"/>
            </a:rPr>
            <a:t> et Dar </a:t>
          </a:r>
          <a:r>
            <a:rPr lang="fr-FR" sz="2100" kern="1200" dirty="0" err="1">
              <a:latin typeface="Calibri" panose="020F0502020204030204" pitchFamily="34" charset="0"/>
              <a:cs typeface="Calibri" panose="020F0502020204030204" pitchFamily="34" charset="0"/>
            </a:rPr>
            <a:t>Naim</a:t>
          </a:r>
          <a:r>
            <a:rPr lang="fr-FR" sz="2100" kern="1200" dirty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</a:p>
      </dsp:txBody>
      <dsp:txXfrm>
        <a:off x="1048726" y="3504294"/>
        <a:ext cx="10152958" cy="701105"/>
      </dsp:txXfrm>
    </dsp:sp>
    <dsp:sp modelId="{70432F12-1613-4201-A65E-B583E3AFC46D}">
      <dsp:nvSpPr>
        <dsp:cNvPr id="0" name=""/>
        <dsp:cNvSpPr/>
      </dsp:nvSpPr>
      <dsp:spPr>
        <a:xfrm>
          <a:off x="610535" y="3416655"/>
          <a:ext cx="876381" cy="8763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89C18E-AA7D-4DEF-BC7D-0CB38DBA8DF7}">
      <dsp:nvSpPr>
        <dsp:cNvPr id="0" name=""/>
        <dsp:cNvSpPr/>
      </dsp:nvSpPr>
      <dsp:spPr>
        <a:xfrm>
          <a:off x="546335" y="4555615"/>
          <a:ext cx="10655350" cy="7011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3975" cap="flat" cmpd="dbl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56503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>
              <a:latin typeface="Calibri" panose="020F0502020204030204" pitchFamily="34" charset="0"/>
              <a:cs typeface="Calibri" panose="020F0502020204030204" pitchFamily="34" charset="0"/>
            </a:rPr>
            <a:t>Suivre et évaluer l’impact de ces appuis et produire des évidences</a:t>
          </a:r>
        </a:p>
      </dsp:txBody>
      <dsp:txXfrm>
        <a:off x="546335" y="4555615"/>
        <a:ext cx="10655350" cy="701105"/>
      </dsp:txXfrm>
    </dsp:sp>
    <dsp:sp modelId="{E7BA57A6-4824-43F8-8580-967B1F76496B}">
      <dsp:nvSpPr>
        <dsp:cNvPr id="0" name=""/>
        <dsp:cNvSpPr/>
      </dsp:nvSpPr>
      <dsp:spPr>
        <a:xfrm>
          <a:off x="108144" y="4467977"/>
          <a:ext cx="876381" cy="8763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D00F47-61A7-4B93-B50E-D4494D0C8E30}">
      <dsp:nvSpPr>
        <dsp:cNvPr id="0" name=""/>
        <dsp:cNvSpPr/>
      </dsp:nvSpPr>
      <dsp:spPr>
        <a:xfrm>
          <a:off x="-6125176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8460EF-8B9E-4DEB-9CA5-31B34B18C86F}">
      <dsp:nvSpPr>
        <dsp:cNvPr id="0" name=""/>
        <dsp:cNvSpPr/>
      </dsp:nvSpPr>
      <dsp:spPr>
        <a:xfrm>
          <a:off x="752110" y="541866"/>
          <a:ext cx="10322892" cy="1083733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53975" cap="flat" cmpd="dbl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60213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latin typeface="Calibri" panose="020F0502020204030204" pitchFamily="34" charset="0"/>
              <a:cs typeface="Calibri" panose="020F0502020204030204" pitchFamily="34" charset="0"/>
            </a:rPr>
            <a:t>PRODUIT 2 : Les ateliers de la plateforme nationale sur le foncier et des réunions du groupe de suivi sont organisés afin d’assurer une coordination entre les acteurs au niveau national et local</a:t>
          </a:r>
          <a:endParaRPr lang="fr-FR" sz="2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52110" y="541866"/>
        <a:ext cx="10322892" cy="1083733"/>
      </dsp:txXfrm>
    </dsp:sp>
    <dsp:sp modelId="{70B2997F-178D-496D-8A75-613056136CE5}">
      <dsp:nvSpPr>
        <dsp:cNvPr id="0" name=""/>
        <dsp:cNvSpPr/>
      </dsp:nvSpPr>
      <dsp:spPr>
        <a:xfrm>
          <a:off x="74777" y="406400"/>
          <a:ext cx="1354666" cy="1354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7F7799-5F8F-4F31-B5DE-F2A7231B9932}">
      <dsp:nvSpPr>
        <dsp:cNvPr id="0" name=""/>
        <dsp:cNvSpPr/>
      </dsp:nvSpPr>
      <dsp:spPr>
        <a:xfrm>
          <a:off x="1146048" y="2167466"/>
          <a:ext cx="9928955" cy="10837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3975" cap="flat" cmpd="dbl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60213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Calibri" panose="020F0502020204030204" pitchFamily="34" charset="0"/>
              <a:cs typeface="Calibri" panose="020F0502020204030204" pitchFamily="34" charset="0"/>
            </a:rPr>
            <a:t>Animer des concertations et dialogues sur le foncier au sein de la plateforme </a:t>
          </a:r>
          <a:r>
            <a:rPr lang="fr-FR" sz="2400" kern="12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rPr>
            <a:t>nationale</a:t>
          </a:r>
          <a:r>
            <a:rPr lang="fr-FR" sz="2400" kern="1200" dirty="0">
              <a:latin typeface="Calibri" panose="020F0502020204030204" pitchFamily="34" charset="0"/>
              <a:cs typeface="Calibri" panose="020F0502020204030204" pitchFamily="34" charset="0"/>
            </a:rPr>
            <a:t> à Nouakchott (</a:t>
          </a:r>
          <a:r>
            <a:rPr lang="fr-FR" sz="2400" b="1" i="1" kern="1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ou en région si pertinent</a:t>
          </a:r>
          <a:r>
            <a:rPr lang="fr-FR" sz="2400" kern="1200" dirty="0">
              <a:latin typeface="Calibri" panose="020F0502020204030204" pitchFamily="34" charset="0"/>
              <a:cs typeface="Calibri" panose="020F0502020204030204" pitchFamily="34" charset="0"/>
            </a:rPr>
            <a:t>).</a:t>
          </a:r>
        </a:p>
      </dsp:txBody>
      <dsp:txXfrm>
        <a:off x="1146048" y="2167466"/>
        <a:ext cx="9928955" cy="1083733"/>
      </dsp:txXfrm>
    </dsp:sp>
    <dsp:sp modelId="{D4A089EF-9551-43F8-B8A5-7858F07F1E8A}">
      <dsp:nvSpPr>
        <dsp:cNvPr id="0" name=""/>
        <dsp:cNvSpPr/>
      </dsp:nvSpPr>
      <dsp:spPr>
        <a:xfrm>
          <a:off x="468714" y="2032000"/>
          <a:ext cx="1354666" cy="1354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C5FB96-A623-436D-9FBD-6C67848D12C8}">
      <dsp:nvSpPr>
        <dsp:cNvPr id="0" name=""/>
        <dsp:cNvSpPr/>
      </dsp:nvSpPr>
      <dsp:spPr>
        <a:xfrm>
          <a:off x="752110" y="3793066"/>
          <a:ext cx="10322892" cy="10837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3975" cap="flat" cmpd="dbl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60213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Calibri" panose="020F0502020204030204" pitchFamily="34" charset="0"/>
              <a:cs typeface="Calibri" panose="020F0502020204030204" pitchFamily="34" charset="0"/>
            </a:rPr>
            <a:t>Assurer le suivi des activités de la plateforme sur le foncier à Nouakchott : </a:t>
          </a:r>
          <a:r>
            <a:rPr lang="fr-FR" sz="2400" kern="12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rPr>
            <a:t>organisations</a:t>
          </a:r>
          <a:r>
            <a:rPr lang="fr-FR" sz="2400" kern="1200" dirty="0">
              <a:latin typeface="Calibri" panose="020F0502020204030204" pitchFamily="34" charset="0"/>
              <a:cs typeface="Calibri" panose="020F0502020204030204" pitchFamily="34" charset="0"/>
            </a:rPr>
            <a:t> des réunions du comité de suivi  </a:t>
          </a:r>
          <a:endParaRPr lang="fr-FR" sz="240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752110" y="3793066"/>
        <a:ext cx="10322892" cy="1083733"/>
      </dsp:txXfrm>
    </dsp:sp>
    <dsp:sp modelId="{DC913359-61A2-403E-9150-F651BE69E09B}">
      <dsp:nvSpPr>
        <dsp:cNvPr id="0" name=""/>
        <dsp:cNvSpPr/>
      </dsp:nvSpPr>
      <dsp:spPr>
        <a:xfrm>
          <a:off x="74777" y="3657600"/>
          <a:ext cx="1354666" cy="1354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D00F47-61A7-4B93-B50E-D4494D0C8E30}">
      <dsp:nvSpPr>
        <dsp:cNvPr id="0" name=""/>
        <dsp:cNvSpPr/>
      </dsp:nvSpPr>
      <dsp:spPr>
        <a:xfrm>
          <a:off x="-6126981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8460EF-8B9E-4DEB-9CA5-31B34B18C86F}">
      <dsp:nvSpPr>
        <dsp:cNvPr id="0" name=""/>
        <dsp:cNvSpPr/>
      </dsp:nvSpPr>
      <dsp:spPr>
        <a:xfrm>
          <a:off x="610504" y="340253"/>
          <a:ext cx="10462694" cy="986274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53975" cap="flat" cmpd="dbl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61676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latin typeface="Calibri" panose="020F0502020204030204" pitchFamily="34" charset="0"/>
              <a:cs typeface="Calibri" panose="020F0502020204030204" pitchFamily="34" charset="0"/>
            </a:rPr>
            <a:t>PRODUIT 3 : La facilitation et la communication des évènements clés, ainsi que la capitalisation et la valorisation des résultats des activités sont assurées.</a:t>
          </a:r>
          <a:endParaRPr lang="fr-FR" sz="2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0504" y="340253"/>
        <a:ext cx="10462694" cy="986274"/>
      </dsp:txXfrm>
    </dsp:sp>
    <dsp:sp modelId="{70B2997F-178D-496D-8A75-613056136CE5}">
      <dsp:nvSpPr>
        <dsp:cNvPr id="0" name=""/>
        <dsp:cNvSpPr/>
      </dsp:nvSpPr>
      <dsp:spPr>
        <a:xfrm>
          <a:off x="89500" y="312386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7F7799-5F8F-4F31-B5DE-F2A7231B9932}">
      <dsp:nvSpPr>
        <dsp:cNvPr id="0" name=""/>
        <dsp:cNvSpPr/>
      </dsp:nvSpPr>
      <dsp:spPr>
        <a:xfrm>
          <a:off x="1088431" y="1667215"/>
          <a:ext cx="9984767" cy="8336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3975" cap="flat" cmpd="dbl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61676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Calibri" panose="020F0502020204030204" pitchFamily="34" charset="0"/>
              <a:cs typeface="Calibri" panose="020F0502020204030204" pitchFamily="34" charset="0"/>
            </a:rPr>
            <a:t>Appui technique et opérationnel aux campagnes de plaidoyer des partenaires</a:t>
          </a:r>
        </a:p>
      </dsp:txBody>
      <dsp:txXfrm>
        <a:off x="1088431" y="1667215"/>
        <a:ext cx="9984767" cy="833607"/>
      </dsp:txXfrm>
    </dsp:sp>
    <dsp:sp modelId="{D4A089EF-9551-43F8-B8A5-7858F07F1E8A}">
      <dsp:nvSpPr>
        <dsp:cNvPr id="0" name=""/>
        <dsp:cNvSpPr/>
      </dsp:nvSpPr>
      <dsp:spPr>
        <a:xfrm>
          <a:off x="567426" y="1563014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6DC335-9E22-4C5F-8E82-D1153EAE830C}">
      <dsp:nvSpPr>
        <dsp:cNvPr id="0" name=""/>
        <dsp:cNvSpPr/>
      </dsp:nvSpPr>
      <dsp:spPr>
        <a:xfrm>
          <a:off x="1088431" y="2917843"/>
          <a:ext cx="9984767" cy="8336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3975" cap="flat" cmpd="dbl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61676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Calibri" panose="020F0502020204030204" pitchFamily="34" charset="0"/>
              <a:cs typeface="Calibri" panose="020F0502020204030204" pitchFamily="34" charset="0"/>
            </a:rPr>
            <a:t>Appui à la visibilité des évènements organisés par les acteurs de la plateforme (salons de l’Agriculture locaux à Trarza, Dar </a:t>
          </a:r>
          <a:r>
            <a:rPr lang="fr-FR" sz="2400" kern="1200" dirty="0" err="1">
              <a:latin typeface="Calibri" panose="020F0502020204030204" pitchFamily="34" charset="0"/>
              <a:cs typeface="Calibri" panose="020F0502020204030204" pitchFamily="34" charset="0"/>
            </a:rPr>
            <a:t>Naim</a:t>
          </a:r>
          <a:r>
            <a:rPr lang="fr-FR" sz="2400" kern="1200" dirty="0">
              <a:latin typeface="Calibri" panose="020F0502020204030204" pitchFamily="34" charset="0"/>
              <a:cs typeface="Calibri" panose="020F0502020204030204" pitchFamily="34" charset="0"/>
            </a:rPr>
            <a:t>, et </a:t>
          </a:r>
          <a:r>
            <a:rPr lang="fr-FR" sz="2400" kern="1200" dirty="0" err="1">
              <a:latin typeface="Calibri" panose="020F0502020204030204" pitchFamily="34" charset="0"/>
              <a:cs typeface="Calibri" panose="020F0502020204030204" pitchFamily="34" charset="0"/>
            </a:rPr>
            <a:t>Bassiknou</a:t>
          </a:r>
          <a:r>
            <a:rPr lang="fr-FR" sz="2400" kern="1200" dirty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</a:p>
      </dsp:txBody>
      <dsp:txXfrm>
        <a:off x="1088431" y="2917843"/>
        <a:ext cx="9984767" cy="833607"/>
      </dsp:txXfrm>
    </dsp:sp>
    <dsp:sp modelId="{5A7BAD80-2F50-4B8B-A779-EDB56E0890A9}">
      <dsp:nvSpPr>
        <dsp:cNvPr id="0" name=""/>
        <dsp:cNvSpPr/>
      </dsp:nvSpPr>
      <dsp:spPr>
        <a:xfrm>
          <a:off x="567426" y="2813642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67916C-3A16-4347-95B7-3AD6A60289BB}">
      <dsp:nvSpPr>
        <dsp:cNvPr id="0" name=""/>
        <dsp:cNvSpPr/>
      </dsp:nvSpPr>
      <dsp:spPr>
        <a:xfrm>
          <a:off x="610504" y="4168472"/>
          <a:ext cx="10462694" cy="8336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3975" cap="flat" cmpd="dbl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61676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Calibri" panose="020F0502020204030204" pitchFamily="34" charset="0"/>
              <a:cs typeface="Calibri" panose="020F0502020204030204" pitchFamily="34" charset="0"/>
            </a:rPr>
            <a:t>Assurer la visibilité des évidences de l’intervention (production d’outils de communication/capitalisation).  </a:t>
          </a:r>
          <a:endParaRPr lang="fr-FR" sz="240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610504" y="4168472"/>
        <a:ext cx="10462694" cy="833607"/>
      </dsp:txXfrm>
    </dsp:sp>
    <dsp:sp modelId="{DC913359-61A2-403E-9150-F651BE69E09B}">
      <dsp:nvSpPr>
        <dsp:cNvPr id="0" name=""/>
        <dsp:cNvSpPr/>
      </dsp:nvSpPr>
      <dsp:spPr>
        <a:xfrm>
          <a:off x="89500" y="4064271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77BB5E-D888-42E2-80FE-02BC6E804F28}">
      <dsp:nvSpPr>
        <dsp:cNvPr id="0" name=""/>
        <dsp:cNvSpPr/>
      </dsp:nvSpPr>
      <dsp:spPr>
        <a:xfrm>
          <a:off x="1622321" y="0"/>
          <a:ext cx="5997678" cy="5997678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BD526-03B4-451F-B3D2-0D0CB7D2D666}">
      <dsp:nvSpPr>
        <dsp:cNvPr id="0" name=""/>
        <dsp:cNvSpPr/>
      </dsp:nvSpPr>
      <dsp:spPr>
        <a:xfrm>
          <a:off x="1663538" y="403907"/>
          <a:ext cx="2399071" cy="239907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90000">
              <a:schemeClr val="lt1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lt1">
              <a:hueOff val="0"/>
              <a:satOff val="0"/>
              <a:lumOff val="0"/>
              <a:alphaOff val="0"/>
              <a:shade val="27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0" kern="1200" dirty="0">
              <a:effectLst/>
              <a:latin typeface="Arial" panose="020B0604020202020204" pitchFamily="34" charset="0"/>
              <a:cs typeface="Arial" panose="020B0604020202020204" pitchFamily="34" charset="0"/>
            </a:rPr>
            <a:t>Renforcer les capacités des parties prenantes dans la gouvernance foncière  : Rôle, Responsabilités      &amp; Engagements </a:t>
          </a:r>
        </a:p>
      </dsp:txBody>
      <dsp:txXfrm>
        <a:off x="1780651" y="521020"/>
        <a:ext cx="2164845" cy="2164845"/>
      </dsp:txXfrm>
    </dsp:sp>
    <dsp:sp modelId="{E501D853-23DB-46CD-B655-8A7C9C1F42F6}">
      <dsp:nvSpPr>
        <dsp:cNvPr id="0" name=""/>
        <dsp:cNvSpPr/>
      </dsp:nvSpPr>
      <dsp:spPr>
        <a:xfrm>
          <a:off x="4831079" y="389849"/>
          <a:ext cx="2399071" cy="239907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90000">
              <a:schemeClr val="lt1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lt1">
              <a:hueOff val="0"/>
              <a:satOff val="0"/>
              <a:lumOff val="0"/>
              <a:alphaOff val="0"/>
              <a:shade val="27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0" kern="1200" dirty="0">
              <a:effectLst/>
              <a:latin typeface="Arial" panose="020B0604020202020204" pitchFamily="34" charset="0"/>
              <a:cs typeface="Arial" panose="020B0604020202020204" pitchFamily="34" charset="0"/>
            </a:rPr>
            <a:t>Favoriser la réflexion, les débats et les concertations multi-acteurs</a:t>
          </a:r>
        </a:p>
      </dsp:txBody>
      <dsp:txXfrm>
        <a:off x="4948192" y="506962"/>
        <a:ext cx="2164845" cy="2164845"/>
      </dsp:txXfrm>
    </dsp:sp>
    <dsp:sp modelId="{1A023E57-00EB-4AE8-B78E-A546B6DAF5C8}">
      <dsp:nvSpPr>
        <dsp:cNvPr id="0" name=""/>
        <dsp:cNvSpPr/>
      </dsp:nvSpPr>
      <dsp:spPr>
        <a:xfrm>
          <a:off x="2077473" y="3165214"/>
          <a:ext cx="2399071" cy="239907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90000">
              <a:schemeClr val="lt1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lt1">
              <a:hueOff val="0"/>
              <a:satOff val="0"/>
              <a:lumOff val="0"/>
              <a:alphaOff val="0"/>
              <a:shade val="27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0" kern="1200" dirty="0">
              <a:effectLst/>
              <a:latin typeface="Arial" panose="020B0604020202020204" pitchFamily="34" charset="0"/>
              <a:cs typeface="Arial" panose="020B0604020202020204" pitchFamily="34" charset="0"/>
            </a:rPr>
            <a:t>Améliorer la coordination entres les acteurs</a:t>
          </a:r>
        </a:p>
      </dsp:txBody>
      <dsp:txXfrm>
        <a:off x="2194586" y="3282327"/>
        <a:ext cx="2164845" cy="2164845"/>
      </dsp:txXfrm>
    </dsp:sp>
    <dsp:sp modelId="{F6E3E134-0484-4F98-A82B-1F3569C2E527}">
      <dsp:nvSpPr>
        <dsp:cNvPr id="0" name=""/>
        <dsp:cNvSpPr/>
      </dsp:nvSpPr>
      <dsp:spPr>
        <a:xfrm>
          <a:off x="4831079" y="3208757"/>
          <a:ext cx="2399071" cy="239907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90000">
              <a:schemeClr val="lt1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lt1">
              <a:hueOff val="0"/>
              <a:satOff val="0"/>
              <a:lumOff val="0"/>
              <a:alphaOff val="0"/>
              <a:shade val="27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0" kern="1200" dirty="0">
              <a:effectLst/>
              <a:latin typeface="Arial" panose="020B0604020202020204" pitchFamily="34" charset="0"/>
              <a:cs typeface="Arial" panose="020B0604020202020204" pitchFamily="34" charset="0"/>
            </a:rPr>
            <a:t>Appuyer un fonctionnement autonome et structuré des plateformes</a:t>
          </a:r>
        </a:p>
      </dsp:txBody>
      <dsp:txXfrm>
        <a:off x="4948192" y="3325870"/>
        <a:ext cx="2164845" cy="21648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BC806-E620-41C6-BF3A-93D9EE9B34A0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0C0021-50CD-4343-9D11-0F301EFDD0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155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Harmoniser</a:t>
            </a:r>
            <a:r>
              <a:rPr lang="fr-FR" baseline="0" dirty="0"/>
              <a:t> une compréhension commune des GTF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0C0021-50CD-4343-9D11-0F301EFDD031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5563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432266D-2B99-4F32-A98D-C5F7130145F0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CC2CBDE-D3B1-4179-87AA-35FCB9C43888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9038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266D-2B99-4F32-A98D-C5F7130145F0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2CBDE-D3B1-4179-87AA-35FCB9C438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1771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266D-2B99-4F32-A98D-C5F7130145F0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2CBDE-D3B1-4179-87AA-35FCB9C438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2370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266D-2B99-4F32-A98D-C5F7130145F0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2CBDE-D3B1-4179-87AA-35FCB9C438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5632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266D-2B99-4F32-A98D-C5F7130145F0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2CBDE-D3B1-4179-87AA-35FCB9C43888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380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266D-2B99-4F32-A98D-C5F7130145F0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2CBDE-D3B1-4179-87AA-35FCB9C438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83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266D-2B99-4F32-A98D-C5F7130145F0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2CBDE-D3B1-4179-87AA-35FCB9C438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325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266D-2B99-4F32-A98D-C5F7130145F0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2CBDE-D3B1-4179-87AA-35FCB9C438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236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266D-2B99-4F32-A98D-C5F7130145F0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2CBDE-D3B1-4179-87AA-35FCB9C438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5437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266D-2B99-4F32-A98D-C5F7130145F0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2CBDE-D3B1-4179-87AA-35FCB9C438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437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266D-2B99-4F32-A98D-C5F7130145F0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2CBDE-D3B1-4179-87AA-35FCB9C438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175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7432266D-2B99-4F32-A98D-C5F7130145F0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CC2CBDE-D3B1-4179-87AA-35FCB9C438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698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354843" y="2142698"/>
            <a:ext cx="11532118" cy="3234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fr-FR" sz="2800" b="1" dirty="0">
                <a:latin typeface="+mn-lt"/>
                <a:cs typeface="Times New Roman" panose="02020603050405020304" pitchFamily="18" charset="0"/>
              </a:rPr>
              <a:t>PROTOCOLE D'ACCORD ENTRE LA FAO ET L’IPAR   </a:t>
            </a:r>
            <a:br>
              <a:rPr lang="fr-FR" sz="2800" b="1" dirty="0">
                <a:latin typeface="+mn-lt"/>
                <a:cs typeface="Times New Roman" panose="02020603050405020304" pitchFamily="18" charset="0"/>
              </a:rPr>
            </a:br>
            <a:r>
              <a:rPr lang="fr-FR" sz="2800" b="1" dirty="0">
                <a:latin typeface="+mn-lt"/>
                <a:cs typeface="Times New Roman" panose="02020603050405020304" pitchFamily="18" charset="0"/>
              </a:rPr>
              <a:t>RENFORCER LES CAPACITÉS DES FEMMES, JEUNES ET AGROPASTEURS POUR AMÉLIORER LEUR ACCÈS AUX RESSOURCES NATURELLES, AMÉLIORER LA GOUVERNANCE FONCIÈRE ET PRÉVENIR LES CONFLITS</a:t>
            </a:r>
            <a:endParaRPr lang="fr-F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1104" y="309920"/>
            <a:ext cx="1855856" cy="112132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326" b="22828"/>
          <a:stretch/>
        </p:blipFill>
        <p:spPr>
          <a:xfrm>
            <a:off x="354843" y="407666"/>
            <a:ext cx="3801874" cy="1023582"/>
          </a:xfrm>
          <a:prstGeom prst="rect">
            <a:avLst/>
          </a:prstGeom>
        </p:spPr>
      </p:pic>
      <p:pic>
        <p:nvPicPr>
          <p:cNvPr id="8" name="Image 7" descr="RIMRURAL Log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447" y="407666"/>
            <a:ext cx="2091889" cy="813077"/>
          </a:xfrm>
          <a:prstGeom prst="rect">
            <a:avLst/>
          </a:prstGeom>
          <a:noFill/>
        </p:spPr>
      </p:pic>
      <p:sp>
        <p:nvSpPr>
          <p:cNvPr id="2" name="ZoneTexte 1"/>
          <p:cNvSpPr txBox="1"/>
          <p:nvPr/>
        </p:nvSpPr>
        <p:spPr>
          <a:xfrm>
            <a:off x="5908431" y="5669280"/>
            <a:ext cx="4346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Octobre 2024 à Décembre 2025</a:t>
            </a:r>
          </a:p>
        </p:txBody>
      </p:sp>
    </p:spTree>
    <p:extLst>
      <p:ext uri="{BB962C8B-B14F-4D97-AF65-F5344CB8AC3E}">
        <p14:creationId xmlns:p14="http://schemas.microsoft.com/office/powerpoint/2010/main" val="2795802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260768371"/>
              </p:ext>
            </p:extLst>
          </p:nvPr>
        </p:nvGraphicFramePr>
        <p:xfrm>
          <a:off x="349864" y="934407"/>
          <a:ext cx="11262033" cy="5607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16226" y="178685"/>
            <a:ext cx="1358432" cy="820779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978975" y="305295"/>
            <a:ext cx="31569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b="1" dirty="0">
                <a:latin typeface="Arial" panose="020B0604020202020204" pitchFamily="34" charset="0"/>
                <a:cs typeface="Arial" panose="020B0604020202020204" pitchFamily="34" charset="0"/>
              </a:rPr>
              <a:t>Dar </a:t>
            </a:r>
            <a:r>
              <a:rPr lang="fr-FR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Naïm</a:t>
            </a:r>
            <a:r>
              <a:rPr lang="fr-FR" sz="15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Bassikounou</a:t>
            </a:r>
            <a:r>
              <a:rPr lang="fr-FR" sz="1500" b="1" dirty="0">
                <a:latin typeface="Arial" panose="020B0604020202020204" pitchFamily="34" charset="0"/>
                <a:cs typeface="Arial" panose="020B0604020202020204" pitchFamily="34" charset="0"/>
              </a:rPr>
              <a:t>, Kaédi</a:t>
            </a:r>
            <a:br>
              <a:rPr lang="fr-FR" sz="15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Boghé</a:t>
            </a:r>
            <a:r>
              <a:rPr lang="fr-FR" sz="1500" b="1" dirty="0">
                <a:latin typeface="Arial" panose="020B0604020202020204" pitchFamily="34" charset="0"/>
                <a:cs typeface="Arial" panose="020B0604020202020204" pitchFamily="34" charset="0"/>
              </a:rPr>
              <a:t>, Rosso 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9864" y="305295"/>
            <a:ext cx="629111" cy="62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693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2418851865"/>
              </p:ext>
            </p:extLst>
          </p:nvPr>
        </p:nvGraphicFramePr>
        <p:xfrm>
          <a:off x="462116" y="1122789"/>
          <a:ext cx="1114978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363200" y="290256"/>
            <a:ext cx="1523760" cy="920672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978975" y="305295"/>
            <a:ext cx="31569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b="1" dirty="0">
                <a:latin typeface="Arial" panose="020B0604020202020204" pitchFamily="34" charset="0"/>
                <a:cs typeface="Arial" panose="020B0604020202020204" pitchFamily="34" charset="0"/>
              </a:rPr>
              <a:t>Dar </a:t>
            </a:r>
            <a:r>
              <a:rPr lang="fr-FR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Naïm</a:t>
            </a:r>
            <a:r>
              <a:rPr lang="fr-FR" sz="15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Bassikounou</a:t>
            </a:r>
            <a:r>
              <a:rPr lang="fr-FR" sz="1500" b="1" dirty="0">
                <a:latin typeface="Arial" panose="020B0604020202020204" pitchFamily="34" charset="0"/>
                <a:cs typeface="Arial" panose="020B0604020202020204" pitchFamily="34" charset="0"/>
              </a:rPr>
              <a:t>, Kaédi</a:t>
            </a:r>
            <a:br>
              <a:rPr lang="fr-FR" sz="15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Boghé</a:t>
            </a:r>
            <a:r>
              <a:rPr lang="fr-FR" sz="1500" b="1" dirty="0">
                <a:latin typeface="Arial" panose="020B0604020202020204" pitchFamily="34" charset="0"/>
                <a:cs typeface="Arial" panose="020B0604020202020204" pitchFamily="34" charset="0"/>
              </a:rPr>
              <a:t>, Rosso 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9864" y="305295"/>
            <a:ext cx="629111" cy="62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938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2275061567"/>
              </p:ext>
            </p:extLst>
          </p:nvPr>
        </p:nvGraphicFramePr>
        <p:xfrm>
          <a:off x="462116" y="1122789"/>
          <a:ext cx="1114978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363200" y="290256"/>
            <a:ext cx="1523760" cy="920672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978975" y="305295"/>
            <a:ext cx="31569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b="1" dirty="0">
                <a:latin typeface="Arial" panose="020B0604020202020204" pitchFamily="34" charset="0"/>
                <a:cs typeface="Arial" panose="020B0604020202020204" pitchFamily="34" charset="0"/>
              </a:rPr>
              <a:t>Dar </a:t>
            </a:r>
            <a:r>
              <a:rPr lang="fr-FR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Naïm</a:t>
            </a:r>
            <a:r>
              <a:rPr lang="fr-FR" sz="15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Bassikounou</a:t>
            </a:r>
            <a:r>
              <a:rPr lang="fr-FR" sz="1500" b="1" dirty="0">
                <a:latin typeface="Arial" panose="020B0604020202020204" pitchFamily="34" charset="0"/>
                <a:cs typeface="Arial" panose="020B0604020202020204" pitchFamily="34" charset="0"/>
              </a:rPr>
              <a:t>, Kaédi</a:t>
            </a:r>
            <a:br>
              <a:rPr lang="fr-FR" sz="15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Boghé</a:t>
            </a:r>
            <a:r>
              <a:rPr lang="fr-FR" sz="1500" b="1" dirty="0">
                <a:latin typeface="Arial" panose="020B0604020202020204" pitchFamily="34" charset="0"/>
                <a:cs typeface="Arial" panose="020B0604020202020204" pitchFamily="34" charset="0"/>
              </a:rPr>
              <a:t>, Rosso 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9864" y="305295"/>
            <a:ext cx="629111" cy="62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66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1006705629"/>
              </p:ext>
            </p:extLst>
          </p:nvPr>
        </p:nvGraphicFramePr>
        <p:xfrm>
          <a:off x="3048006" y="558294"/>
          <a:ext cx="9242322" cy="59976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540781" y="373628"/>
            <a:ext cx="4493342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Objectifs à atteindre par IPAR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363200" y="290256"/>
            <a:ext cx="1523760" cy="920672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3466" y="1779640"/>
            <a:ext cx="4328077" cy="3241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ZoneTexte 2"/>
          <p:cNvSpPr txBox="1"/>
          <p:nvPr/>
        </p:nvSpPr>
        <p:spPr>
          <a:xfrm>
            <a:off x="924238" y="5161935"/>
            <a:ext cx="3376245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Une mécanique à enclencher et à rôder </a:t>
            </a:r>
          </a:p>
        </p:txBody>
      </p:sp>
    </p:spTree>
    <p:extLst>
      <p:ext uri="{BB962C8B-B14F-4D97-AF65-F5344CB8AC3E}">
        <p14:creationId xmlns:p14="http://schemas.microsoft.com/office/powerpoint/2010/main" val="2397371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747252" y="2241759"/>
            <a:ext cx="10477172" cy="28120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fr-FR" sz="66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Condensed" panose="020B0502040204020203" pitchFamily="34" charset="0"/>
              </a:rPr>
              <a:t>Merci pour votre attention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1547" y="309920"/>
            <a:ext cx="3185413" cy="1924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622698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8374</TotalTime>
  <Words>364</Words>
  <Application>Microsoft Macintosh PowerPoint</Application>
  <PresentationFormat>Grand écran</PresentationFormat>
  <Paragraphs>26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Bahnschrift SemiCondensed</vt:lpstr>
      <vt:lpstr>Calibri</vt:lpstr>
      <vt:lpstr>Corbel</vt:lpstr>
      <vt:lpstr>Times New Roman</vt:lpstr>
      <vt:lpstr>Base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La Poste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Synthèse du premier mois de la consultation</dc:title>
  <dc:creator>Compte Microsoft</dc:creator>
  <cp:lastModifiedBy>Utilisateur Microsoft Office</cp:lastModifiedBy>
  <cp:revision>143</cp:revision>
  <dcterms:created xsi:type="dcterms:W3CDTF">2024-10-25T23:00:03Z</dcterms:created>
  <dcterms:modified xsi:type="dcterms:W3CDTF">2024-12-11T01:25:13Z</dcterms:modified>
</cp:coreProperties>
</file>